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8" r:id="rId2"/>
    <p:sldId id="385" r:id="rId3"/>
    <p:sldId id="362" r:id="rId4"/>
    <p:sldId id="286" r:id="rId5"/>
    <p:sldId id="367" r:id="rId6"/>
    <p:sldId id="368" r:id="rId7"/>
    <p:sldId id="277" r:id="rId8"/>
    <p:sldId id="278" r:id="rId9"/>
    <p:sldId id="389" r:id="rId10"/>
    <p:sldId id="393" r:id="rId11"/>
    <p:sldId id="391" r:id="rId12"/>
    <p:sldId id="397" r:id="rId13"/>
    <p:sldId id="287" r:id="rId14"/>
    <p:sldId id="293" r:id="rId15"/>
    <p:sldId id="294" r:id="rId16"/>
    <p:sldId id="281" r:id="rId17"/>
    <p:sldId id="295" r:id="rId18"/>
    <p:sldId id="296" r:id="rId19"/>
    <p:sldId id="288" r:id="rId20"/>
    <p:sldId id="279" r:id="rId21"/>
    <p:sldId id="274" r:id="rId22"/>
    <p:sldId id="297" r:id="rId23"/>
    <p:sldId id="303" r:id="rId24"/>
    <p:sldId id="339" r:id="rId25"/>
    <p:sldId id="340" r:id="rId26"/>
    <p:sldId id="341" r:id="rId27"/>
    <p:sldId id="386" r:id="rId28"/>
    <p:sldId id="387" r:id="rId29"/>
    <p:sldId id="350" r:id="rId30"/>
    <p:sldId id="351" r:id="rId31"/>
    <p:sldId id="352" r:id="rId32"/>
    <p:sldId id="353" r:id="rId33"/>
    <p:sldId id="354" r:id="rId34"/>
    <p:sldId id="355" r:id="rId35"/>
    <p:sldId id="356" r:id="rId36"/>
    <p:sldId id="398" r:id="rId37"/>
    <p:sldId id="358" r:id="rId38"/>
    <p:sldId id="359" r:id="rId39"/>
    <p:sldId id="360" r:id="rId40"/>
    <p:sldId id="361" r:id="rId41"/>
    <p:sldId id="378" r:id="rId42"/>
    <p:sldId id="392" r:id="rId43"/>
    <p:sldId id="394" r:id="rId44"/>
    <p:sldId id="395" r:id="rId45"/>
    <p:sldId id="396" r:id="rId46"/>
  </p:sldIdLst>
  <p:sldSz cx="10080625" cy="6858000"/>
  <p:notesSz cx="7315200" cy="96012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4660"/>
  </p:normalViewPr>
  <p:slideViewPr>
    <p:cSldViewPr snapToGrid="0">
      <p:cViewPr varScale="1">
        <p:scale>
          <a:sx n="67" d="100"/>
          <a:sy n="67" d="100"/>
        </p:scale>
        <p:origin x="840" y="-28"/>
      </p:cViewPr>
      <p:guideLst>
        <p:guide orient="horz" pos="2160"/>
        <p:guide pos="3175"/>
      </p:guideLst>
    </p:cSldViewPr>
  </p:slideViewPr>
  <p:notesTextViewPr>
    <p:cViewPr>
      <p:scale>
        <a:sx n="1" d="1"/>
        <a:sy n="1" d="1"/>
      </p:scale>
      <p:origin x="0" y="0"/>
    </p:cViewPr>
  </p:notesTextViewPr>
  <p:sorterViewPr>
    <p:cViewPr>
      <p:scale>
        <a:sx n="100" d="100"/>
        <a:sy n="100" d="100"/>
      </p:scale>
      <p:origin x="0" y="-5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CO" sz="1800" b="1" i="0" u="none" strike="noStrike" baseline="0">
                <a:effectLst/>
              </a:rPr>
              <a:t>Carga de actividades </a:t>
            </a:r>
            <a:endParaRPr lang="es-CO"/>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CO"/>
        </a:p>
      </c:txPr>
    </c:title>
    <c:autoTitleDeleted val="0"/>
    <c:plotArea>
      <c:layout/>
      <c:pieChart>
        <c:varyColors val="1"/>
        <c:ser>
          <c:idx val="0"/>
          <c:order val="0"/>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B89-41DA-8AE6-19A3BC5D6D68}"/>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B89-41DA-8AE6-19A3BC5D6D6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CO"/>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Hoja1!$E$6:$E$7</c:f>
              <c:strCache>
                <c:ptCount val="2"/>
                <c:pt idx="0">
                  <c:v>MISIONALES</c:v>
                </c:pt>
                <c:pt idx="1">
                  <c:v>OTRAS ADICIONALES</c:v>
                </c:pt>
              </c:strCache>
            </c:strRef>
          </c:cat>
          <c:val>
            <c:numRef>
              <c:f>Hoja1!$F$6:$F$7</c:f>
              <c:numCache>
                <c:formatCode>General</c:formatCode>
                <c:ptCount val="2"/>
                <c:pt idx="0">
                  <c:v>73</c:v>
                </c:pt>
                <c:pt idx="1">
                  <c:v>42</c:v>
                </c:pt>
              </c:numCache>
            </c:numRef>
          </c:val>
          <c:extLst>
            <c:ext xmlns:c16="http://schemas.microsoft.com/office/drawing/2014/chart" uri="{C3380CC4-5D6E-409C-BE32-E72D297353CC}">
              <c16:uniqueId val="{00000004-DB89-41DA-8AE6-19A3BC5D6D68}"/>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CO"/>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7E11D-1FA9-4C5D-A91E-B78035CC682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C5F40A23-0149-444D-9AC7-A0FECAE1E679}">
      <dgm:prSet phldrT="[Texto]"/>
      <dgm:spPr/>
      <dgm:t>
        <a:bodyPr/>
        <a:lstStyle/>
        <a:p>
          <a:r>
            <a:rPr lang="es-CO" dirty="0" smtClean="0"/>
            <a:t>Perspectivas</a:t>
          </a:r>
          <a:endParaRPr lang="es-CO" dirty="0"/>
        </a:p>
      </dgm:t>
    </dgm:pt>
    <dgm:pt modelId="{D2B4E4AA-8D77-4391-BB18-ECD9E2D09F40}" type="parTrans" cxnId="{05EEAF63-ACA7-421F-B686-0F49CEFBEEF2}">
      <dgm:prSet/>
      <dgm:spPr/>
      <dgm:t>
        <a:bodyPr/>
        <a:lstStyle/>
        <a:p>
          <a:endParaRPr lang="es-CO"/>
        </a:p>
      </dgm:t>
    </dgm:pt>
    <dgm:pt modelId="{92DA7DAE-23FD-415F-AED9-3C7D650FD037}" type="sibTrans" cxnId="{05EEAF63-ACA7-421F-B686-0F49CEFBEEF2}">
      <dgm:prSet/>
      <dgm:spPr/>
      <dgm:t>
        <a:bodyPr/>
        <a:lstStyle/>
        <a:p>
          <a:endParaRPr lang="es-CO"/>
        </a:p>
      </dgm:t>
    </dgm:pt>
    <dgm:pt modelId="{95936D69-83AD-4D5A-844E-D89964005164}">
      <dgm:prSet phldrT="[Texto]"/>
      <dgm:spPr/>
      <dgm:t>
        <a:bodyPr/>
        <a:lstStyle/>
        <a:p>
          <a:r>
            <a:rPr lang="es-CO" dirty="0" smtClean="0"/>
            <a:t>Grupos de procesos</a:t>
          </a:r>
          <a:endParaRPr lang="es-CO" dirty="0"/>
        </a:p>
      </dgm:t>
    </dgm:pt>
    <dgm:pt modelId="{F29921D4-4BDC-43AF-968F-EC831C8AB46E}" type="parTrans" cxnId="{C5876948-CAF0-4D27-83A5-DA11F3A19F57}">
      <dgm:prSet/>
      <dgm:spPr/>
      <dgm:t>
        <a:bodyPr/>
        <a:lstStyle/>
        <a:p>
          <a:endParaRPr lang="es-CO"/>
        </a:p>
      </dgm:t>
    </dgm:pt>
    <dgm:pt modelId="{51116837-D4BE-41EF-A9E0-2C1DDEECD543}" type="sibTrans" cxnId="{C5876948-CAF0-4D27-83A5-DA11F3A19F57}">
      <dgm:prSet/>
      <dgm:spPr/>
      <dgm:t>
        <a:bodyPr/>
        <a:lstStyle/>
        <a:p>
          <a:endParaRPr lang="es-CO"/>
        </a:p>
      </dgm:t>
    </dgm:pt>
    <dgm:pt modelId="{FB522A60-05F3-4649-B502-08A2C847746D}">
      <dgm:prSet phldrT="[Texto]"/>
      <dgm:spPr/>
      <dgm:t>
        <a:bodyPr/>
        <a:lstStyle/>
        <a:p>
          <a:r>
            <a:rPr lang="es-CO" dirty="0" smtClean="0"/>
            <a:t>Inicio</a:t>
          </a:r>
          <a:endParaRPr lang="es-CO" dirty="0"/>
        </a:p>
      </dgm:t>
    </dgm:pt>
    <dgm:pt modelId="{85F46C84-5D70-4067-9E1E-991737277415}" type="parTrans" cxnId="{C6D5E74E-6182-475A-83CA-94CDCDE468E4}">
      <dgm:prSet/>
      <dgm:spPr/>
      <dgm:t>
        <a:bodyPr/>
        <a:lstStyle/>
        <a:p>
          <a:endParaRPr lang="es-CO"/>
        </a:p>
      </dgm:t>
    </dgm:pt>
    <dgm:pt modelId="{B976B75E-6F1D-4B0D-B9AD-94DD78703B30}" type="sibTrans" cxnId="{C6D5E74E-6182-475A-83CA-94CDCDE468E4}">
      <dgm:prSet/>
      <dgm:spPr/>
      <dgm:t>
        <a:bodyPr/>
        <a:lstStyle/>
        <a:p>
          <a:endParaRPr lang="es-CO"/>
        </a:p>
      </dgm:t>
    </dgm:pt>
    <dgm:pt modelId="{5D072BF1-3C56-4138-9DAA-5B07A3697642}">
      <dgm:prSet phldrT="[Texto]"/>
      <dgm:spPr/>
      <dgm:t>
        <a:bodyPr/>
        <a:lstStyle/>
        <a:p>
          <a:r>
            <a:rPr lang="es-CO" dirty="0" smtClean="0"/>
            <a:t>Planificación</a:t>
          </a:r>
          <a:endParaRPr lang="es-CO" dirty="0"/>
        </a:p>
      </dgm:t>
    </dgm:pt>
    <dgm:pt modelId="{3436F399-2E3E-461B-A103-09B6A3291372}" type="parTrans" cxnId="{24CC9C42-1636-465F-BA8B-176A461EFAAE}">
      <dgm:prSet/>
      <dgm:spPr/>
      <dgm:t>
        <a:bodyPr/>
        <a:lstStyle/>
        <a:p>
          <a:endParaRPr lang="es-CO"/>
        </a:p>
      </dgm:t>
    </dgm:pt>
    <dgm:pt modelId="{9DB12A5F-52AB-44C7-834F-BD16D7CF442F}" type="sibTrans" cxnId="{24CC9C42-1636-465F-BA8B-176A461EFAAE}">
      <dgm:prSet/>
      <dgm:spPr/>
      <dgm:t>
        <a:bodyPr/>
        <a:lstStyle/>
        <a:p>
          <a:endParaRPr lang="es-CO"/>
        </a:p>
      </dgm:t>
    </dgm:pt>
    <dgm:pt modelId="{C478F51D-552B-4ABA-9E52-254980FFF1CA}">
      <dgm:prSet phldrT="[Texto]"/>
      <dgm:spPr/>
      <dgm:t>
        <a:bodyPr/>
        <a:lstStyle/>
        <a:p>
          <a:r>
            <a:rPr lang="es-CO" dirty="0" smtClean="0"/>
            <a:t>Grupos de materias</a:t>
          </a:r>
          <a:endParaRPr lang="es-CO" dirty="0"/>
        </a:p>
      </dgm:t>
    </dgm:pt>
    <dgm:pt modelId="{6F69262F-C2E4-4092-BA17-692D09E5FB1D}" type="parTrans" cxnId="{EEFBC713-AD25-4EAC-AB42-7080F62A984A}">
      <dgm:prSet/>
      <dgm:spPr/>
      <dgm:t>
        <a:bodyPr/>
        <a:lstStyle/>
        <a:p>
          <a:endParaRPr lang="es-CO"/>
        </a:p>
      </dgm:t>
    </dgm:pt>
    <dgm:pt modelId="{DAD6092A-D0C1-403E-AFB5-D566620A0A28}" type="sibTrans" cxnId="{EEFBC713-AD25-4EAC-AB42-7080F62A984A}">
      <dgm:prSet/>
      <dgm:spPr/>
      <dgm:t>
        <a:bodyPr/>
        <a:lstStyle/>
        <a:p>
          <a:endParaRPr lang="es-CO"/>
        </a:p>
      </dgm:t>
    </dgm:pt>
    <dgm:pt modelId="{180D4B9C-0E32-464E-B635-8F90B974503C}">
      <dgm:prSet phldrT="[Texto]"/>
      <dgm:spPr/>
      <dgm:t>
        <a:bodyPr/>
        <a:lstStyle/>
        <a:p>
          <a:r>
            <a:rPr lang="es-CO" dirty="0" smtClean="0"/>
            <a:t>Procesos aplicables  a cualquier fase</a:t>
          </a:r>
          <a:endParaRPr lang="es-CO" dirty="0"/>
        </a:p>
      </dgm:t>
    </dgm:pt>
    <dgm:pt modelId="{B60041A3-918B-4093-8A11-6CCA0D67BA23}" type="parTrans" cxnId="{66A02CAE-D555-4E44-B11A-4AD03A71BD31}">
      <dgm:prSet/>
      <dgm:spPr/>
      <dgm:t>
        <a:bodyPr/>
        <a:lstStyle/>
        <a:p>
          <a:endParaRPr lang="es-CO"/>
        </a:p>
      </dgm:t>
    </dgm:pt>
    <dgm:pt modelId="{73796A14-CACC-4836-9A75-CC4903559721}" type="sibTrans" cxnId="{66A02CAE-D555-4E44-B11A-4AD03A71BD31}">
      <dgm:prSet/>
      <dgm:spPr/>
      <dgm:t>
        <a:bodyPr/>
        <a:lstStyle/>
        <a:p>
          <a:endParaRPr lang="es-CO"/>
        </a:p>
      </dgm:t>
    </dgm:pt>
    <dgm:pt modelId="{25B743EB-16DC-462C-BEBB-D6B5550E7501}">
      <dgm:prSet phldrT="[Texto]"/>
      <dgm:spPr/>
      <dgm:t>
        <a:bodyPr/>
        <a:lstStyle/>
        <a:p>
          <a:r>
            <a:rPr lang="es-CO" dirty="0" smtClean="0"/>
            <a:t>Implementación</a:t>
          </a:r>
          <a:endParaRPr lang="es-CO" dirty="0"/>
        </a:p>
      </dgm:t>
    </dgm:pt>
    <dgm:pt modelId="{86D92B78-60D2-4331-9F2F-641AF3C49D7B}" type="parTrans" cxnId="{BB84B01F-5BEB-4613-AEDE-095DBE9C259F}">
      <dgm:prSet/>
      <dgm:spPr/>
      <dgm:t>
        <a:bodyPr/>
        <a:lstStyle/>
        <a:p>
          <a:endParaRPr lang="es-CO"/>
        </a:p>
      </dgm:t>
    </dgm:pt>
    <dgm:pt modelId="{DA8EECC7-99C3-4906-B96A-D0F7329AFBDB}" type="sibTrans" cxnId="{BB84B01F-5BEB-4613-AEDE-095DBE9C259F}">
      <dgm:prSet/>
      <dgm:spPr/>
      <dgm:t>
        <a:bodyPr/>
        <a:lstStyle/>
        <a:p>
          <a:endParaRPr lang="es-CO"/>
        </a:p>
      </dgm:t>
    </dgm:pt>
    <dgm:pt modelId="{71488279-11BC-40BD-A87E-162D6C80DB82}">
      <dgm:prSet phldrT="[Texto]"/>
      <dgm:spPr/>
      <dgm:t>
        <a:bodyPr/>
        <a:lstStyle/>
        <a:p>
          <a:r>
            <a:rPr lang="es-CO" dirty="0" smtClean="0"/>
            <a:t>Control</a:t>
          </a:r>
          <a:endParaRPr lang="es-CO" dirty="0"/>
        </a:p>
      </dgm:t>
    </dgm:pt>
    <dgm:pt modelId="{DB01A870-75C3-4CA5-9DD3-FEA6FB438954}" type="parTrans" cxnId="{010AF5A6-ABAF-41DA-923C-BC1E17E5E5AB}">
      <dgm:prSet/>
      <dgm:spPr/>
      <dgm:t>
        <a:bodyPr/>
        <a:lstStyle/>
        <a:p>
          <a:endParaRPr lang="es-CO"/>
        </a:p>
      </dgm:t>
    </dgm:pt>
    <dgm:pt modelId="{0BA45F34-619D-42E8-81AB-F044FF6D73F7}" type="sibTrans" cxnId="{010AF5A6-ABAF-41DA-923C-BC1E17E5E5AB}">
      <dgm:prSet/>
      <dgm:spPr/>
      <dgm:t>
        <a:bodyPr/>
        <a:lstStyle/>
        <a:p>
          <a:endParaRPr lang="es-CO"/>
        </a:p>
      </dgm:t>
    </dgm:pt>
    <dgm:pt modelId="{71ED7D21-78E7-4C97-BFB4-E54792150CC3}">
      <dgm:prSet phldrT="[Texto]"/>
      <dgm:spPr/>
      <dgm:t>
        <a:bodyPr/>
        <a:lstStyle/>
        <a:p>
          <a:r>
            <a:rPr lang="es-CO" dirty="0" smtClean="0"/>
            <a:t>Cierre</a:t>
          </a:r>
          <a:endParaRPr lang="es-CO" dirty="0"/>
        </a:p>
      </dgm:t>
    </dgm:pt>
    <dgm:pt modelId="{D8D7650E-4D45-4E7F-9308-266729B63850}" type="parTrans" cxnId="{D958C69B-ACA6-4CED-BE35-BCE4BC53594D}">
      <dgm:prSet/>
      <dgm:spPr/>
      <dgm:t>
        <a:bodyPr/>
        <a:lstStyle/>
        <a:p>
          <a:endParaRPr lang="es-CO"/>
        </a:p>
      </dgm:t>
    </dgm:pt>
    <dgm:pt modelId="{A6D42BED-A635-4FBC-BEE3-C8D07A7A9022}" type="sibTrans" cxnId="{D958C69B-ACA6-4CED-BE35-BCE4BC53594D}">
      <dgm:prSet/>
      <dgm:spPr/>
      <dgm:t>
        <a:bodyPr/>
        <a:lstStyle/>
        <a:p>
          <a:endParaRPr lang="es-CO"/>
        </a:p>
      </dgm:t>
    </dgm:pt>
    <dgm:pt modelId="{261732B3-35D9-46B2-A7B9-D04EC07E1459}" type="pres">
      <dgm:prSet presAssocID="{0127E11D-1FA9-4C5D-A91E-B78035CC6823}" presName="diagram" presStyleCnt="0">
        <dgm:presLayoutVars>
          <dgm:chPref val="1"/>
          <dgm:dir/>
          <dgm:animOne val="branch"/>
          <dgm:animLvl val="lvl"/>
          <dgm:resizeHandles val="exact"/>
        </dgm:presLayoutVars>
      </dgm:prSet>
      <dgm:spPr/>
      <dgm:t>
        <a:bodyPr/>
        <a:lstStyle/>
        <a:p>
          <a:endParaRPr lang="es-CO"/>
        </a:p>
      </dgm:t>
    </dgm:pt>
    <dgm:pt modelId="{7501F6DE-6DE3-42FD-A196-5AD094F408F0}" type="pres">
      <dgm:prSet presAssocID="{C5F40A23-0149-444D-9AC7-A0FECAE1E679}" presName="root1" presStyleCnt="0"/>
      <dgm:spPr/>
    </dgm:pt>
    <dgm:pt modelId="{7D519C13-214A-47A7-AE6B-1CD000898F2E}" type="pres">
      <dgm:prSet presAssocID="{C5F40A23-0149-444D-9AC7-A0FECAE1E679}" presName="LevelOneTextNode" presStyleLbl="node0" presStyleIdx="0" presStyleCnt="1">
        <dgm:presLayoutVars>
          <dgm:chPref val="3"/>
        </dgm:presLayoutVars>
      </dgm:prSet>
      <dgm:spPr/>
      <dgm:t>
        <a:bodyPr/>
        <a:lstStyle/>
        <a:p>
          <a:endParaRPr lang="es-CO"/>
        </a:p>
      </dgm:t>
    </dgm:pt>
    <dgm:pt modelId="{533479BD-EAE1-404F-96EC-7B492A7BA678}" type="pres">
      <dgm:prSet presAssocID="{C5F40A23-0149-444D-9AC7-A0FECAE1E679}" presName="level2hierChild" presStyleCnt="0"/>
      <dgm:spPr/>
    </dgm:pt>
    <dgm:pt modelId="{5F7E431E-BB45-4AF7-BAEA-1794A056FD7F}" type="pres">
      <dgm:prSet presAssocID="{F29921D4-4BDC-43AF-968F-EC831C8AB46E}" presName="conn2-1" presStyleLbl="parChTrans1D2" presStyleIdx="0" presStyleCnt="2"/>
      <dgm:spPr/>
      <dgm:t>
        <a:bodyPr/>
        <a:lstStyle/>
        <a:p>
          <a:endParaRPr lang="es-CO"/>
        </a:p>
      </dgm:t>
    </dgm:pt>
    <dgm:pt modelId="{09F89137-3A17-4196-BB1A-E1C5694131E4}" type="pres">
      <dgm:prSet presAssocID="{F29921D4-4BDC-43AF-968F-EC831C8AB46E}" presName="connTx" presStyleLbl="parChTrans1D2" presStyleIdx="0" presStyleCnt="2"/>
      <dgm:spPr/>
      <dgm:t>
        <a:bodyPr/>
        <a:lstStyle/>
        <a:p>
          <a:endParaRPr lang="es-CO"/>
        </a:p>
      </dgm:t>
    </dgm:pt>
    <dgm:pt modelId="{5795AA83-2D96-444B-9493-0085F0965399}" type="pres">
      <dgm:prSet presAssocID="{95936D69-83AD-4D5A-844E-D89964005164}" presName="root2" presStyleCnt="0"/>
      <dgm:spPr/>
    </dgm:pt>
    <dgm:pt modelId="{915C8198-B697-43A2-850D-4B386935AE62}" type="pres">
      <dgm:prSet presAssocID="{95936D69-83AD-4D5A-844E-D89964005164}" presName="LevelTwoTextNode" presStyleLbl="node2" presStyleIdx="0" presStyleCnt="2">
        <dgm:presLayoutVars>
          <dgm:chPref val="3"/>
        </dgm:presLayoutVars>
      </dgm:prSet>
      <dgm:spPr/>
      <dgm:t>
        <a:bodyPr/>
        <a:lstStyle/>
        <a:p>
          <a:endParaRPr lang="es-CO"/>
        </a:p>
      </dgm:t>
    </dgm:pt>
    <dgm:pt modelId="{EEE39843-62F0-4593-AB34-61F6BA7EE954}" type="pres">
      <dgm:prSet presAssocID="{95936D69-83AD-4D5A-844E-D89964005164}" presName="level3hierChild" presStyleCnt="0"/>
      <dgm:spPr/>
    </dgm:pt>
    <dgm:pt modelId="{CA14CF4F-5CDA-4EB6-841F-FAB81666B4D7}" type="pres">
      <dgm:prSet presAssocID="{85F46C84-5D70-4067-9E1E-991737277415}" presName="conn2-1" presStyleLbl="parChTrans1D3" presStyleIdx="0" presStyleCnt="6"/>
      <dgm:spPr/>
      <dgm:t>
        <a:bodyPr/>
        <a:lstStyle/>
        <a:p>
          <a:endParaRPr lang="es-CO"/>
        </a:p>
      </dgm:t>
    </dgm:pt>
    <dgm:pt modelId="{A7487B2C-3008-4C4F-847B-82EA0E4E610B}" type="pres">
      <dgm:prSet presAssocID="{85F46C84-5D70-4067-9E1E-991737277415}" presName="connTx" presStyleLbl="parChTrans1D3" presStyleIdx="0" presStyleCnt="6"/>
      <dgm:spPr/>
      <dgm:t>
        <a:bodyPr/>
        <a:lstStyle/>
        <a:p>
          <a:endParaRPr lang="es-CO"/>
        </a:p>
      </dgm:t>
    </dgm:pt>
    <dgm:pt modelId="{CCC67B05-DE14-4CF0-B094-F3EAEC4FA959}" type="pres">
      <dgm:prSet presAssocID="{FB522A60-05F3-4649-B502-08A2C847746D}" presName="root2" presStyleCnt="0"/>
      <dgm:spPr/>
    </dgm:pt>
    <dgm:pt modelId="{B2D045E0-B1C5-40E0-834C-F4196A961D50}" type="pres">
      <dgm:prSet presAssocID="{FB522A60-05F3-4649-B502-08A2C847746D}" presName="LevelTwoTextNode" presStyleLbl="node3" presStyleIdx="0" presStyleCnt="6">
        <dgm:presLayoutVars>
          <dgm:chPref val="3"/>
        </dgm:presLayoutVars>
      </dgm:prSet>
      <dgm:spPr/>
      <dgm:t>
        <a:bodyPr/>
        <a:lstStyle/>
        <a:p>
          <a:endParaRPr lang="es-CO"/>
        </a:p>
      </dgm:t>
    </dgm:pt>
    <dgm:pt modelId="{D8277860-517B-4564-BE43-AC2C34CC647C}" type="pres">
      <dgm:prSet presAssocID="{FB522A60-05F3-4649-B502-08A2C847746D}" presName="level3hierChild" presStyleCnt="0"/>
      <dgm:spPr/>
    </dgm:pt>
    <dgm:pt modelId="{53D2DA58-D0AD-4C3D-8702-BBD9D6EDDEB5}" type="pres">
      <dgm:prSet presAssocID="{3436F399-2E3E-461B-A103-09B6A3291372}" presName="conn2-1" presStyleLbl="parChTrans1D3" presStyleIdx="1" presStyleCnt="6"/>
      <dgm:spPr/>
      <dgm:t>
        <a:bodyPr/>
        <a:lstStyle/>
        <a:p>
          <a:endParaRPr lang="es-CO"/>
        </a:p>
      </dgm:t>
    </dgm:pt>
    <dgm:pt modelId="{D9F79070-AA80-49C8-AD97-478B44937C5E}" type="pres">
      <dgm:prSet presAssocID="{3436F399-2E3E-461B-A103-09B6A3291372}" presName="connTx" presStyleLbl="parChTrans1D3" presStyleIdx="1" presStyleCnt="6"/>
      <dgm:spPr/>
      <dgm:t>
        <a:bodyPr/>
        <a:lstStyle/>
        <a:p>
          <a:endParaRPr lang="es-CO"/>
        </a:p>
      </dgm:t>
    </dgm:pt>
    <dgm:pt modelId="{BAF41567-B1E4-483B-9529-4DC4FB71F53B}" type="pres">
      <dgm:prSet presAssocID="{5D072BF1-3C56-4138-9DAA-5B07A3697642}" presName="root2" presStyleCnt="0"/>
      <dgm:spPr/>
    </dgm:pt>
    <dgm:pt modelId="{8F91C1EE-9FED-46E9-8E5C-CBD53FF8A122}" type="pres">
      <dgm:prSet presAssocID="{5D072BF1-3C56-4138-9DAA-5B07A3697642}" presName="LevelTwoTextNode" presStyleLbl="node3" presStyleIdx="1" presStyleCnt="6">
        <dgm:presLayoutVars>
          <dgm:chPref val="3"/>
        </dgm:presLayoutVars>
      </dgm:prSet>
      <dgm:spPr/>
      <dgm:t>
        <a:bodyPr/>
        <a:lstStyle/>
        <a:p>
          <a:endParaRPr lang="es-CO"/>
        </a:p>
      </dgm:t>
    </dgm:pt>
    <dgm:pt modelId="{D0141C92-3A83-4F4B-89EA-C4A9C23C64F0}" type="pres">
      <dgm:prSet presAssocID="{5D072BF1-3C56-4138-9DAA-5B07A3697642}" presName="level3hierChild" presStyleCnt="0"/>
      <dgm:spPr/>
    </dgm:pt>
    <dgm:pt modelId="{CEA55FE4-1068-45F0-AA76-D2F8A233CF3D}" type="pres">
      <dgm:prSet presAssocID="{86D92B78-60D2-4331-9F2F-641AF3C49D7B}" presName="conn2-1" presStyleLbl="parChTrans1D3" presStyleIdx="2" presStyleCnt="6"/>
      <dgm:spPr/>
      <dgm:t>
        <a:bodyPr/>
        <a:lstStyle/>
        <a:p>
          <a:endParaRPr lang="es-CO"/>
        </a:p>
      </dgm:t>
    </dgm:pt>
    <dgm:pt modelId="{DE67F373-5325-4DDA-83E2-52AC760FDF0F}" type="pres">
      <dgm:prSet presAssocID="{86D92B78-60D2-4331-9F2F-641AF3C49D7B}" presName="connTx" presStyleLbl="parChTrans1D3" presStyleIdx="2" presStyleCnt="6"/>
      <dgm:spPr/>
      <dgm:t>
        <a:bodyPr/>
        <a:lstStyle/>
        <a:p>
          <a:endParaRPr lang="es-CO"/>
        </a:p>
      </dgm:t>
    </dgm:pt>
    <dgm:pt modelId="{F220AAF4-DE48-4488-9526-4704639CE77B}" type="pres">
      <dgm:prSet presAssocID="{25B743EB-16DC-462C-BEBB-D6B5550E7501}" presName="root2" presStyleCnt="0"/>
      <dgm:spPr/>
    </dgm:pt>
    <dgm:pt modelId="{E322AB10-3699-42CE-8616-41257F8FF4C0}" type="pres">
      <dgm:prSet presAssocID="{25B743EB-16DC-462C-BEBB-D6B5550E7501}" presName="LevelTwoTextNode" presStyleLbl="node3" presStyleIdx="2" presStyleCnt="6">
        <dgm:presLayoutVars>
          <dgm:chPref val="3"/>
        </dgm:presLayoutVars>
      </dgm:prSet>
      <dgm:spPr/>
      <dgm:t>
        <a:bodyPr/>
        <a:lstStyle/>
        <a:p>
          <a:endParaRPr lang="es-CO"/>
        </a:p>
      </dgm:t>
    </dgm:pt>
    <dgm:pt modelId="{B6AA92FD-B049-4185-9714-5EDAA24499B7}" type="pres">
      <dgm:prSet presAssocID="{25B743EB-16DC-462C-BEBB-D6B5550E7501}" presName="level3hierChild" presStyleCnt="0"/>
      <dgm:spPr/>
    </dgm:pt>
    <dgm:pt modelId="{71DAF187-2FBC-4FAC-A5BF-B975814FCE6A}" type="pres">
      <dgm:prSet presAssocID="{DB01A870-75C3-4CA5-9DD3-FEA6FB438954}" presName="conn2-1" presStyleLbl="parChTrans1D3" presStyleIdx="3" presStyleCnt="6"/>
      <dgm:spPr/>
      <dgm:t>
        <a:bodyPr/>
        <a:lstStyle/>
        <a:p>
          <a:endParaRPr lang="es-CO"/>
        </a:p>
      </dgm:t>
    </dgm:pt>
    <dgm:pt modelId="{B8B15BBE-7A5C-45C8-BF94-3C928BC46007}" type="pres">
      <dgm:prSet presAssocID="{DB01A870-75C3-4CA5-9DD3-FEA6FB438954}" presName="connTx" presStyleLbl="parChTrans1D3" presStyleIdx="3" presStyleCnt="6"/>
      <dgm:spPr/>
      <dgm:t>
        <a:bodyPr/>
        <a:lstStyle/>
        <a:p>
          <a:endParaRPr lang="es-CO"/>
        </a:p>
      </dgm:t>
    </dgm:pt>
    <dgm:pt modelId="{4D460E55-3F9E-4D6A-901F-B36A538D4078}" type="pres">
      <dgm:prSet presAssocID="{71488279-11BC-40BD-A87E-162D6C80DB82}" presName="root2" presStyleCnt="0"/>
      <dgm:spPr/>
    </dgm:pt>
    <dgm:pt modelId="{B24985CB-D1EA-4A89-A254-24C881FF6474}" type="pres">
      <dgm:prSet presAssocID="{71488279-11BC-40BD-A87E-162D6C80DB82}" presName="LevelTwoTextNode" presStyleLbl="node3" presStyleIdx="3" presStyleCnt="6">
        <dgm:presLayoutVars>
          <dgm:chPref val="3"/>
        </dgm:presLayoutVars>
      </dgm:prSet>
      <dgm:spPr/>
      <dgm:t>
        <a:bodyPr/>
        <a:lstStyle/>
        <a:p>
          <a:endParaRPr lang="es-CO"/>
        </a:p>
      </dgm:t>
    </dgm:pt>
    <dgm:pt modelId="{7A1D6969-8EE3-465D-A789-66443681B102}" type="pres">
      <dgm:prSet presAssocID="{71488279-11BC-40BD-A87E-162D6C80DB82}" presName="level3hierChild" presStyleCnt="0"/>
      <dgm:spPr/>
    </dgm:pt>
    <dgm:pt modelId="{92DB69A0-F172-4021-AEF0-D9059EAD433C}" type="pres">
      <dgm:prSet presAssocID="{D8D7650E-4D45-4E7F-9308-266729B63850}" presName="conn2-1" presStyleLbl="parChTrans1D3" presStyleIdx="4" presStyleCnt="6"/>
      <dgm:spPr/>
      <dgm:t>
        <a:bodyPr/>
        <a:lstStyle/>
        <a:p>
          <a:endParaRPr lang="es-CO"/>
        </a:p>
      </dgm:t>
    </dgm:pt>
    <dgm:pt modelId="{560F78B3-AA39-4010-8EE6-142EE21A1BA1}" type="pres">
      <dgm:prSet presAssocID="{D8D7650E-4D45-4E7F-9308-266729B63850}" presName="connTx" presStyleLbl="parChTrans1D3" presStyleIdx="4" presStyleCnt="6"/>
      <dgm:spPr/>
      <dgm:t>
        <a:bodyPr/>
        <a:lstStyle/>
        <a:p>
          <a:endParaRPr lang="es-CO"/>
        </a:p>
      </dgm:t>
    </dgm:pt>
    <dgm:pt modelId="{DE2DCEC7-9CB1-4DF6-AADF-F9B839C5E857}" type="pres">
      <dgm:prSet presAssocID="{71ED7D21-78E7-4C97-BFB4-E54792150CC3}" presName="root2" presStyleCnt="0"/>
      <dgm:spPr/>
    </dgm:pt>
    <dgm:pt modelId="{43A2AB2B-1184-44E7-A1CA-9F9A074B6894}" type="pres">
      <dgm:prSet presAssocID="{71ED7D21-78E7-4C97-BFB4-E54792150CC3}" presName="LevelTwoTextNode" presStyleLbl="node3" presStyleIdx="4" presStyleCnt="6">
        <dgm:presLayoutVars>
          <dgm:chPref val="3"/>
        </dgm:presLayoutVars>
      </dgm:prSet>
      <dgm:spPr/>
      <dgm:t>
        <a:bodyPr/>
        <a:lstStyle/>
        <a:p>
          <a:endParaRPr lang="es-CO"/>
        </a:p>
      </dgm:t>
    </dgm:pt>
    <dgm:pt modelId="{BAF40576-E16E-4381-82E1-612EA29B807F}" type="pres">
      <dgm:prSet presAssocID="{71ED7D21-78E7-4C97-BFB4-E54792150CC3}" presName="level3hierChild" presStyleCnt="0"/>
      <dgm:spPr/>
    </dgm:pt>
    <dgm:pt modelId="{673B26D2-98A5-4FD1-B2DE-154600340D08}" type="pres">
      <dgm:prSet presAssocID="{6F69262F-C2E4-4092-BA17-692D09E5FB1D}" presName="conn2-1" presStyleLbl="parChTrans1D2" presStyleIdx="1" presStyleCnt="2"/>
      <dgm:spPr/>
      <dgm:t>
        <a:bodyPr/>
        <a:lstStyle/>
        <a:p>
          <a:endParaRPr lang="es-CO"/>
        </a:p>
      </dgm:t>
    </dgm:pt>
    <dgm:pt modelId="{BE3B6604-683C-4A50-8F8F-7C68D8D9DA5A}" type="pres">
      <dgm:prSet presAssocID="{6F69262F-C2E4-4092-BA17-692D09E5FB1D}" presName="connTx" presStyleLbl="parChTrans1D2" presStyleIdx="1" presStyleCnt="2"/>
      <dgm:spPr/>
      <dgm:t>
        <a:bodyPr/>
        <a:lstStyle/>
        <a:p>
          <a:endParaRPr lang="es-CO"/>
        </a:p>
      </dgm:t>
    </dgm:pt>
    <dgm:pt modelId="{2CB2D3A5-5491-46C3-9821-D67BBBF126AE}" type="pres">
      <dgm:prSet presAssocID="{C478F51D-552B-4ABA-9E52-254980FFF1CA}" presName="root2" presStyleCnt="0"/>
      <dgm:spPr/>
    </dgm:pt>
    <dgm:pt modelId="{C6012BD5-4913-461E-8FA6-40BFA5DB580F}" type="pres">
      <dgm:prSet presAssocID="{C478F51D-552B-4ABA-9E52-254980FFF1CA}" presName="LevelTwoTextNode" presStyleLbl="node2" presStyleIdx="1" presStyleCnt="2">
        <dgm:presLayoutVars>
          <dgm:chPref val="3"/>
        </dgm:presLayoutVars>
      </dgm:prSet>
      <dgm:spPr/>
      <dgm:t>
        <a:bodyPr/>
        <a:lstStyle/>
        <a:p>
          <a:endParaRPr lang="es-CO"/>
        </a:p>
      </dgm:t>
    </dgm:pt>
    <dgm:pt modelId="{49D1D69E-C048-494A-B57A-EFEEB3AA54B0}" type="pres">
      <dgm:prSet presAssocID="{C478F51D-552B-4ABA-9E52-254980FFF1CA}" presName="level3hierChild" presStyleCnt="0"/>
      <dgm:spPr/>
    </dgm:pt>
    <dgm:pt modelId="{B8CEEB11-DB09-4774-9DCB-FA3BAAE29B14}" type="pres">
      <dgm:prSet presAssocID="{B60041A3-918B-4093-8A11-6CCA0D67BA23}" presName="conn2-1" presStyleLbl="parChTrans1D3" presStyleIdx="5" presStyleCnt="6"/>
      <dgm:spPr/>
      <dgm:t>
        <a:bodyPr/>
        <a:lstStyle/>
        <a:p>
          <a:endParaRPr lang="es-CO"/>
        </a:p>
      </dgm:t>
    </dgm:pt>
    <dgm:pt modelId="{9611EFE7-5DC6-48CD-B834-5C01A25A15B3}" type="pres">
      <dgm:prSet presAssocID="{B60041A3-918B-4093-8A11-6CCA0D67BA23}" presName="connTx" presStyleLbl="parChTrans1D3" presStyleIdx="5" presStyleCnt="6"/>
      <dgm:spPr/>
      <dgm:t>
        <a:bodyPr/>
        <a:lstStyle/>
        <a:p>
          <a:endParaRPr lang="es-CO"/>
        </a:p>
      </dgm:t>
    </dgm:pt>
    <dgm:pt modelId="{DD1A2DAF-9616-4D54-96D9-1FDC2DE066DC}" type="pres">
      <dgm:prSet presAssocID="{180D4B9C-0E32-464E-B635-8F90B974503C}" presName="root2" presStyleCnt="0"/>
      <dgm:spPr/>
    </dgm:pt>
    <dgm:pt modelId="{CB9A1D68-C897-4223-8987-B17CFCC3B3F1}" type="pres">
      <dgm:prSet presAssocID="{180D4B9C-0E32-464E-B635-8F90B974503C}" presName="LevelTwoTextNode" presStyleLbl="node3" presStyleIdx="5" presStyleCnt="6">
        <dgm:presLayoutVars>
          <dgm:chPref val="3"/>
        </dgm:presLayoutVars>
      </dgm:prSet>
      <dgm:spPr/>
      <dgm:t>
        <a:bodyPr/>
        <a:lstStyle/>
        <a:p>
          <a:endParaRPr lang="es-CO"/>
        </a:p>
      </dgm:t>
    </dgm:pt>
    <dgm:pt modelId="{DF080394-847A-4DB6-A6CC-1F9BFCEEC270}" type="pres">
      <dgm:prSet presAssocID="{180D4B9C-0E32-464E-B635-8F90B974503C}" presName="level3hierChild" presStyleCnt="0"/>
      <dgm:spPr/>
    </dgm:pt>
  </dgm:ptLst>
  <dgm:cxnLst>
    <dgm:cxn modelId="{DDC6DD7E-743B-405A-B2D3-2B7CC6F0EACE}" type="presOf" srcId="{85F46C84-5D70-4067-9E1E-991737277415}" destId="{CA14CF4F-5CDA-4EB6-841F-FAB81666B4D7}" srcOrd="0" destOrd="0" presId="urn:microsoft.com/office/officeart/2005/8/layout/hierarchy2"/>
    <dgm:cxn modelId="{887D18D2-AC11-4D68-B526-52F2F3AF9D6C}" type="presOf" srcId="{D8D7650E-4D45-4E7F-9308-266729B63850}" destId="{560F78B3-AA39-4010-8EE6-142EE21A1BA1}" srcOrd="1" destOrd="0" presId="urn:microsoft.com/office/officeart/2005/8/layout/hierarchy2"/>
    <dgm:cxn modelId="{109480FB-7BE2-4CD6-B875-42C4A3A588CF}" type="presOf" srcId="{85F46C84-5D70-4067-9E1E-991737277415}" destId="{A7487B2C-3008-4C4F-847B-82EA0E4E610B}" srcOrd="1" destOrd="0" presId="urn:microsoft.com/office/officeart/2005/8/layout/hierarchy2"/>
    <dgm:cxn modelId="{C3CB6399-4610-42BC-B3FC-5009632D2A62}" type="presOf" srcId="{95936D69-83AD-4D5A-844E-D89964005164}" destId="{915C8198-B697-43A2-850D-4B386935AE62}" srcOrd="0" destOrd="0" presId="urn:microsoft.com/office/officeart/2005/8/layout/hierarchy2"/>
    <dgm:cxn modelId="{EEFBC713-AD25-4EAC-AB42-7080F62A984A}" srcId="{C5F40A23-0149-444D-9AC7-A0FECAE1E679}" destId="{C478F51D-552B-4ABA-9E52-254980FFF1CA}" srcOrd="1" destOrd="0" parTransId="{6F69262F-C2E4-4092-BA17-692D09E5FB1D}" sibTransId="{DAD6092A-D0C1-403E-AFB5-D566620A0A28}"/>
    <dgm:cxn modelId="{D958C69B-ACA6-4CED-BE35-BCE4BC53594D}" srcId="{95936D69-83AD-4D5A-844E-D89964005164}" destId="{71ED7D21-78E7-4C97-BFB4-E54792150CC3}" srcOrd="4" destOrd="0" parTransId="{D8D7650E-4D45-4E7F-9308-266729B63850}" sibTransId="{A6D42BED-A635-4FBC-BEE3-C8D07A7A9022}"/>
    <dgm:cxn modelId="{2C1477B6-3703-4AC4-9B16-700589BF24EE}" type="presOf" srcId="{B60041A3-918B-4093-8A11-6CCA0D67BA23}" destId="{9611EFE7-5DC6-48CD-B834-5C01A25A15B3}" srcOrd="1" destOrd="0" presId="urn:microsoft.com/office/officeart/2005/8/layout/hierarchy2"/>
    <dgm:cxn modelId="{CCEE5811-01F5-4998-9BDD-563461D1E0BE}" type="presOf" srcId="{6F69262F-C2E4-4092-BA17-692D09E5FB1D}" destId="{673B26D2-98A5-4FD1-B2DE-154600340D08}" srcOrd="0" destOrd="0" presId="urn:microsoft.com/office/officeart/2005/8/layout/hierarchy2"/>
    <dgm:cxn modelId="{3073F59C-D06C-4C04-87E3-52B130E3AA12}" type="presOf" srcId="{86D92B78-60D2-4331-9F2F-641AF3C49D7B}" destId="{CEA55FE4-1068-45F0-AA76-D2F8A233CF3D}" srcOrd="0" destOrd="0" presId="urn:microsoft.com/office/officeart/2005/8/layout/hierarchy2"/>
    <dgm:cxn modelId="{B51262AC-1CDA-44B3-9B92-59440C408EAC}" type="presOf" srcId="{B60041A3-918B-4093-8A11-6CCA0D67BA23}" destId="{B8CEEB11-DB09-4774-9DCB-FA3BAAE29B14}" srcOrd="0" destOrd="0" presId="urn:microsoft.com/office/officeart/2005/8/layout/hierarchy2"/>
    <dgm:cxn modelId="{5701891F-E7D3-4A63-A8C5-EBA058D8ABFD}" type="presOf" srcId="{DB01A870-75C3-4CA5-9DD3-FEA6FB438954}" destId="{71DAF187-2FBC-4FAC-A5BF-B975814FCE6A}" srcOrd="0" destOrd="0" presId="urn:microsoft.com/office/officeart/2005/8/layout/hierarchy2"/>
    <dgm:cxn modelId="{05EEAF63-ACA7-421F-B686-0F49CEFBEEF2}" srcId="{0127E11D-1FA9-4C5D-A91E-B78035CC6823}" destId="{C5F40A23-0149-444D-9AC7-A0FECAE1E679}" srcOrd="0" destOrd="0" parTransId="{D2B4E4AA-8D77-4391-BB18-ECD9E2D09F40}" sibTransId="{92DA7DAE-23FD-415F-AED9-3C7D650FD037}"/>
    <dgm:cxn modelId="{C6D5E74E-6182-475A-83CA-94CDCDE468E4}" srcId="{95936D69-83AD-4D5A-844E-D89964005164}" destId="{FB522A60-05F3-4649-B502-08A2C847746D}" srcOrd="0" destOrd="0" parTransId="{85F46C84-5D70-4067-9E1E-991737277415}" sibTransId="{B976B75E-6F1D-4B0D-B9AD-94DD78703B30}"/>
    <dgm:cxn modelId="{EDC13810-6EA4-4720-9DFB-0C8AA97C3828}" type="presOf" srcId="{F29921D4-4BDC-43AF-968F-EC831C8AB46E}" destId="{5F7E431E-BB45-4AF7-BAEA-1794A056FD7F}" srcOrd="0" destOrd="0" presId="urn:microsoft.com/office/officeart/2005/8/layout/hierarchy2"/>
    <dgm:cxn modelId="{BB84B01F-5BEB-4613-AEDE-095DBE9C259F}" srcId="{95936D69-83AD-4D5A-844E-D89964005164}" destId="{25B743EB-16DC-462C-BEBB-D6B5550E7501}" srcOrd="2" destOrd="0" parTransId="{86D92B78-60D2-4331-9F2F-641AF3C49D7B}" sibTransId="{DA8EECC7-99C3-4906-B96A-D0F7329AFBDB}"/>
    <dgm:cxn modelId="{0E905666-87D1-48B1-8F09-47DE59150578}" type="presOf" srcId="{0127E11D-1FA9-4C5D-A91E-B78035CC6823}" destId="{261732B3-35D9-46B2-A7B9-D04EC07E1459}" srcOrd="0" destOrd="0" presId="urn:microsoft.com/office/officeart/2005/8/layout/hierarchy2"/>
    <dgm:cxn modelId="{D83EA7D2-C014-4EF7-9A94-CE31C3B73540}" type="presOf" srcId="{71ED7D21-78E7-4C97-BFB4-E54792150CC3}" destId="{43A2AB2B-1184-44E7-A1CA-9F9A074B6894}" srcOrd="0" destOrd="0" presId="urn:microsoft.com/office/officeart/2005/8/layout/hierarchy2"/>
    <dgm:cxn modelId="{FCE62E6D-E932-442A-8AB0-0D114915E53B}" type="presOf" srcId="{DB01A870-75C3-4CA5-9DD3-FEA6FB438954}" destId="{B8B15BBE-7A5C-45C8-BF94-3C928BC46007}" srcOrd="1" destOrd="0" presId="urn:microsoft.com/office/officeart/2005/8/layout/hierarchy2"/>
    <dgm:cxn modelId="{C5876948-CAF0-4D27-83A5-DA11F3A19F57}" srcId="{C5F40A23-0149-444D-9AC7-A0FECAE1E679}" destId="{95936D69-83AD-4D5A-844E-D89964005164}" srcOrd="0" destOrd="0" parTransId="{F29921D4-4BDC-43AF-968F-EC831C8AB46E}" sibTransId="{51116837-D4BE-41EF-A9E0-2C1DDEECD543}"/>
    <dgm:cxn modelId="{2A07CED7-2C4C-4DA7-B24C-F4621F3708C8}" type="presOf" srcId="{C5F40A23-0149-444D-9AC7-A0FECAE1E679}" destId="{7D519C13-214A-47A7-AE6B-1CD000898F2E}" srcOrd="0" destOrd="0" presId="urn:microsoft.com/office/officeart/2005/8/layout/hierarchy2"/>
    <dgm:cxn modelId="{2BA2FC17-C5D2-4C85-9231-4E2DAC3BD406}" type="presOf" srcId="{F29921D4-4BDC-43AF-968F-EC831C8AB46E}" destId="{09F89137-3A17-4196-BB1A-E1C5694131E4}" srcOrd="1" destOrd="0" presId="urn:microsoft.com/office/officeart/2005/8/layout/hierarchy2"/>
    <dgm:cxn modelId="{C214FC7B-029F-4C0B-9CBF-5FAF2ED77A75}" type="presOf" srcId="{3436F399-2E3E-461B-A103-09B6A3291372}" destId="{53D2DA58-D0AD-4C3D-8702-BBD9D6EDDEB5}" srcOrd="0" destOrd="0" presId="urn:microsoft.com/office/officeart/2005/8/layout/hierarchy2"/>
    <dgm:cxn modelId="{15FD3228-85A1-44BB-982B-0685C24DF92C}" type="presOf" srcId="{180D4B9C-0E32-464E-B635-8F90B974503C}" destId="{CB9A1D68-C897-4223-8987-B17CFCC3B3F1}" srcOrd="0" destOrd="0" presId="urn:microsoft.com/office/officeart/2005/8/layout/hierarchy2"/>
    <dgm:cxn modelId="{66A02CAE-D555-4E44-B11A-4AD03A71BD31}" srcId="{C478F51D-552B-4ABA-9E52-254980FFF1CA}" destId="{180D4B9C-0E32-464E-B635-8F90B974503C}" srcOrd="0" destOrd="0" parTransId="{B60041A3-918B-4093-8A11-6CCA0D67BA23}" sibTransId="{73796A14-CACC-4836-9A75-CC4903559721}"/>
    <dgm:cxn modelId="{69F92561-F6C7-4642-8C25-1F9B0B2D495B}" type="presOf" srcId="{FB522A60-05F3-4649-B502-08A2C847746D}" destId="{B2D045E0-B1C5-40E0-834C-F4196A961D50}" srcOrd="0" destOrd="0" presId="urn:microsoft.com/office/officeart/2005/8/layout/hierarchy2"/>
    <dgm:cxn modelId="{0D563B8D-5798-4B04-9868-65EF938AD0B1}" type="presOf" srcId="{D8D7650E-4D45-4E7F-9308-266729B63850}" destId="{92DB69A0-F172-4021-AEF0-D9059EAD433C}" srcOrd="0" destOrd="0" presId="urn:microsoft.com/office/officeart/2005/8/layout/hierarchy2"/>
    <dgm:cxn modelId="{2158F65B-3B08-4B79-BA0E-9AF758A9664E}" type="presOf" srcId="{86D92B78-60D2-4331-9F2F-641AF3C49D7B}" destId="{DE67F373-5325-4DDA-83E2-52AC760FDF0F}" srcOrd="1" destOrd="0" presId="urn:microsoft.com/office/officeart/2005/8/layout/hierarchy2"/>
    <dgm:cxn modelId="{14106363-32D2-4D1C-868F-879B22822C96}" type="presOf" srcId="{3436F399-2E3E-461B-A103-09B6A3291372}" destId="{D9F79070-AA80-49C8-AD97-478B44937C5E}" srcOrd="1" destOrd="0" presId="urn:microsoft.com/office/officeart/2005/8/layout/hierarchy2"/>
    <dgm:cxn modelId="{24CC9C42-1636-465F-BA8B-176A461EFAAE}" srcId="{95936D69-83AD-4D5A-844E-D89964005164}" destId="{5D072BF1-3C56-4138-9DAA-5B07A3697642}" srcOrd="1" destOrd="0" parTransId="{3436F399-2E3E-461B-A103-09B6A3291372}" sibTransId="{9DB12A5F-52AB-44C7-834F-BD16D7CF442F}"/>
    <dgm:cxn modelId="{6DF73940-7F03-4D11-93A3-DABA6471AA76}" type="presOf" srcId="{6F69262F-C2E4-4092-BA17-692D09E5FB1D}" destId="{BE3B6604-683C-4A50-8F8F-7C68D8D9DA5A}" srcOrd="1" destOrd="0" presId="urn:microsoft.com/office/officeart/2005/8/layout/hierarchy2"/>
    <dgm:cxn modelId="{E62DAA47-2EB5-4F69-A327-66B02E1AEDB7}" type="presOf" srcId="{C478F51D-552B-4ABA-9E52-254980FFF1CA}" destId="{C6012BD5-4913-461E-8FA6-40BFA5DB580F}" srcOrd="0" destOrd="0" presId="urn:microsoft.com/office/officeart/2005/8/layout/hierarchy2"/>
    <dgm:cxn modelId="{52E54B9E-A7CD-4C55-8694-A385CC0CAE75}" type="presOf" srcId="{25B743EB-16DC-462C-BEBB-D6B5550E7501}" destId="{E322AB10-3699-42CE-8616-41257F8FF4C0}" srcOrd="0" destOrd="0" presId="urn:microsoft.com/office/officeart/2005/8/layout/hierarchy2"/>
    <dgm:cxn modelId="{BDC7C0E6-AA86-4CB6-B1FB-72207D6BE033}" type="presOf" srcId="{71488279-11BC-40BD-A87E-162D6C80DB82}" destId="{B24985CB-D1EA-4A89-A254-24C881FF6474}" srcOrd="0" destOrd="0" presId="urn:microsoft.com/office/officeart/2005/8/layout/hierarchy2"/>
    <dgm:cxn modelId="{D53E61E7-F0FE-49CE-A6F7-6AFF24A6C5B9}" type="presOf" srcId="{5D072BF1-3C56-4138-9DAA-5B07A3697642}" destId="{8F91C1EE-9FED-46E9-8E5C-CBD53FF8A122}" srcOrd="0" destOrd="0" presId="urn:microsoft.com/office/officeart/2005/8/layout/hierarchy2"/>
    <dgm:cxn modelId="{010AF5A6-ABAF-41DA-923C-BC1E17E5E5AB}" srcId="{95936D69-83AD-4D5A-844E-D89964005164}" destId="{71488279-11BC-40BD-A87E-162D6C80DB82}" srcOrd="3" destOrd="0" parTransId="{DB01A870-75C3-4CA5-9DD3-FEA6FB438954}" sibTransId="{0BA45F34-619D-42E8-81AB-F044FF6D73F7}"/>
    <dgm:cxn modelId="{D9CDC5CC-9922-4686-860C-9C0B21CC3CB4}" type="presParOf" srcId="{261732B3-35D9-46B2-A7B9-D04EC07E1459}" destId="{7501F6DE-6DE3-42FD-A196-5AD094F408F0}" srcOrd="0" destOrd="0" presId="urn:microsoft.com/office/officeart/2005/8/layout/hierarchy2"/>
    <dgm:cxn modelId="{79BA8822-C690-4B5C-9512-9B09AF96193E}" type="presParOf" srcId="{7501F6DE-6DE3-42FD-A196-5AD094F408F0}" destId="{7D519C13-214A-47A7-AE6B-1CD000898F2E}" srcOrd="0" destOrd="0" presId="urn:microsoft.com/office/officeart/2005/8/layout/hierarchy2"/>
    <dgm:cxn modelId="{09F8EBEF-87DC-4899-9A61-5ED2EE90CB50}" type="presParOf" srcId="{7501F6DE-6DE3-42FD-A196-5AD094F408F0}" destId="{533479BD-EAE1-404F-96EC-7B492A7BA678}" srcOrd="1" destOrd="0" presId="urn:microsoft.com/office/officeart/2005/8/layout/hierarchy2"/>
    <dgm:cxn modelId="{56935B05-42A4-44DB-B2DD-1538A8D3E9E9}" type="presParOf" srcId="{533479BD-EAE1-404F-96EC-7B492A7BA678}" destId="{5F7E431E-BB45-4AF7-BAEA-1794A056FD7F}" srcOrd="0" destOrd="0" presId="urn:microsoft.com/office/officeart/2005/8/layout/hierarchy2"/>
    <dgm:cxn modelId="{972BF129-BE67-4F34-934F-41090C3E23A9}" type="presParOf" srcId="{5F7E431E-BB45-4AF7-BAEA-1794A056FD7F}" destId="{09F89137-3A17-4196-BB1A-E1C5694131E4}" srcOrd="0" destOrd="0" presId="urn:microsoft.com/office/officeart/2005/8/layout/hierarchy2"/>
    <dgm:cxn modelId="{52F473B4-B7D6-4598-BBDF-0370AE1D8903}" type="presParOf" srcId="{533479BD-EAE1-404F-96EC-7B492A7BA678}" destId="{5795AA83-2D96-444B-9493-0085F0965399}" srcOrd="1" destOrd="0" presId="urn:microsoft.com/office/officeart/2005/8/layout/hierarchy2"/>
    <dgm:cxn modelId="{0E944F13-FBE6-471B-B21D-EF3EF3040577}" type="presParOf" srcId="{5795AA83-2D96-444B-9493-0085F0965399}" destId="{915C8198-B697-43A2-850D-4B386935AE62}" srcOrd="0" destOrd="0" presId="urn:microsoft.com/office/officeart/2005/8/layout/hierarchy2"/>
    <dgm:cxn modelId="{6B50BB9B-B4AB-4A7F-ABE6-A31132EBEF55}" type="presParOf" srcId="{5795AA83-2D96-444B-9493-0085F0965399}" destId="{EEE39843-62F0-4593-AB34-61F6BA7EE954}" srcOrd="1" destOrd="0" presId="urn:microsoft.com/office/officeart/2005/8/layout/hierarchy2"/>
    <dgm:cxn modelId="{9B6182D2-F646-4652-B75C-65123714AFE8}" type="presParOf" srcId="{EEE39843-62F0-4593-AB34-61F6BA7EE954}" destId="{CA14CF4F-5CDA-4EB6-841F-FAB81666B4D7}" srcOrd="0" destOrd="0" presId="urn:microsoft.com/office/officeart/2005/8/layout/hierarchy2"/>
    <dgm:cxn modelId="{FB575E69-2FFC-4F36-9C02-0C65E8C5892D}" type="presParOf" srcId="{CA14CF4F-5CDA-4EB6-841F-FAB81666B4D7}" destId="{A7487B2C-3008-4C4F-847B-82EA0E4E610B}" srcOrd="0" destOrd="0" presId="urn:microsoft.com/office/officeart/2005/8/layout/hierarchy2"/>
    <dgm:cxn modelId="{A1BA32F9-D8D8-4685-A685-E5D016121177}" type="presParOf" srcId="{EEE39843-62F0-4593-AB34-61F6BA7EE954}" destId="{CCC67B05-DE14-4CF0-B094-F3EAEC4FA959}" srcOrd="1" destOrd="0" presId="urn:microsoft.com/office/officeart/2005/8/layout/hierarchy2"/>
    <dgm:cxn modelId="{2C4ADCD9-E7D9-470E-9269-916C3DA11178}" type="presParOf" srcId="{CCC67B05-DE14-4CF0-B094-F3EAEC4FA959}" destId="{B2D045E0-B1C5-40E0-834C-F4196A961D50}" srcOrd="0" destOrd="0" presId="urn:microsoft.com/office/officeart/2005/8/layout/hierarchy2"/>
    <dgm:cxn modelId="{85422C3F-8E5B-4D56-B779-DBA1579118B3}" type="presParOf" srcId="{CCC67B05-DE14-4CF0-B094-F3EAEC4FA959}" destId="{D8277860-517B-4564-BE43-AC2C34CC647C}" srcOrd="1" destOrd="0" presId="urn:microsoft.com/office/officeart/2005/8/layout/hierarchy2"/>
    <dgm:cxn modelId="{C2329F0A-6492-455C-8665-E735C32B6DAD}" type="presParOf" srcId="{EEE39843-62F0-4593-AB34-61F6BA7EE954}" destId="{53D2DA58-D0AD-4C3D-8702-BBD9D6EDDEB5}" srcOrd="2" destOrd="0" presId="urn:microsoft.com/office/officeart/2005/8/layout/hierarchy2"/>
    <dgm:cxn modelId="{8F19080B-34FB-4918-9E1A-E2BFBEDD82C6}" type="presParOf" srcId="{53D2DA58-D0AD-4C3D-8702-BBD9D6EDDEB5}" destId="{D9F79070-AA80-49C8-AD97-478B44937C5E}" srcOrd="0" destOrd="0" presId="urn:microsoft.com/office/officeart/2005/8/layout/hierarchy2"/>
    <dgm:cxn modelId="{14034F56-BB41-47F2-9E65-FF76C1E9C410}" type="presParOf" srcId="{EEE39843-62F0-4593-AB34-61F6BA7EE954}" destId="{BAF41567-B1E4-483B-9529-4DC4FB71F53B}" srcOrd="3" destOrd="0" presId="urn:microsoft.com/office/officeart/2005/8/layout/hierarchy2"/>
    <dgm:cxn modelId="{ACAC8DD1-A53F-447A-BE40-32A503310704}" type="presParOf" srcId="{BAF41567-B1E4-483B-9529-4DC4FB71F53B}" destId="{8F91C1EE-9FED-46E9-8E5C-CBD53FF8A122}" srcOrd="0" destOrd="0" presId="urn:microsoft.com/office/officeart/2005/8/layout/hierarchy2"/>
    <dgm:cxn modelId="{CFA3AA00-2194-404B-AE09-E34B3179AD92}" type="presParOf" srcId="{BAF41567-B1E4-483B-9529-4DC4FB71F53B}" destId="{D0141C92-3A83-4F4B-89EA-C4A9C23C64F0}" srcOrd="1" destOrd="0" presId="urn:microsoft.com/office/officeart/2005/8/layout/hierarchy2"/>
    <dgm:cxn modelId="{C5BA5BA0-37DF-43B4-B9C7-AC38C479E9BD}" type="presParOf" srcId="{EEE39843-62F0-4593-AB34-61F6BA7EE954}" destId="{CEA55FE4-1068-45F0-AA76-D2F8A233CF3D}" srcOrd="4" destOrd="0" presId="urn:microsoft.com/office/officeart/2005/8/layout/hierarchy2"/>
    <dgm:cxn modelId="{C2EC1AD7-F2A3-4E03-9703-E7F167726E7C}" type="presParOf" srcId="{CEA55FE4-1068-45F0-AA76-D2F8A233CF3D}" destId="{DE67F373-5325-4DDA-83E2-52AC760FDF0F}" srcOrd="0" destOrd="0" presId="urn:microsoft.com/office/officeart/2005/8/layout/hierarchy2"/>
    <dgm:cxn modelId="{BF8FB41F-6124-4AAF-AE45-4282F1DE3063}" type="presParOf" srcId="{EEE39843-62F0-4593-AB34-61F6BA7EE954}" destId="{F220AAF4-DE48-4488-9526-4704639CE77B}" srcOrd="5" destOrd="0" presId="urn:microsoft.com/office/officeart/2005/8/layout/hierarchy2"/>
    <dgm:cxn modelId="{5A898E1E-52E0-4219-825E-F94DE5C6D354}" type="presParOf" srcId="{F220AAF4-DE48-4488-9526-4704639CE77B}" destId="{E322AB10-3699-42CE-8616-41257F8FF4C0}" srcOrd="0" destOrd="0" presId="urn:microsoft.com/office/officeart/2005/8/layout/hierarchy2"/>
    <dgm:cxn modelId="{CA7B6149-2FB9-441D-BB72-DD9E412C5182}" type="presParOf" srcId="{F220AAF4-DE48-4488-9526-4704639CE77B}" destId="{B6AA92FD-B049-4185-9714-5EDAA24499B7}" srcOrd="1" destOrd="0" presId="urn:microsoft.com/office/officeart/2005/8/layout/hierarchy2"/>
    <dgm:cxn modelId="{B87E275B-5983-4CCE-8DF4-25085FDC579A}" type="presParOf" srcId="{EEE39843-62F0-4593-AB34-61F6BA7EE954}" destId="{71DAF187-2FBC-4FAC-A5BF-B975814FCE6A}" srcOrd="6" destOrd="0" presId="urn:microsoft.com/office/officeart/2005/8/layout/hierarchy2"/>
    <dgm:cxn modelId="{DBD6EC92-DD9F-4A8D-8B3F-B88CCB30DAC2}" type="presParOf" srcId="{71DAF187-2FBC-4FAC-A5BF-B975814FCE6A}" destId="{B8B15BBE-7A5C-45C8-BF94-3C928BC46007}" srcOrd="0" destOrd="0" presId="urn:microsoft.com/office/officeart/2005/8/layout/hierarchy2"/>
    <dgm:cxn modelId="{AD5537E4-5170-4E76-B1A4-01644BC7B288}" type="presParOf" srcId="{EEE39843-62F0-4593-AB34-61F6BA7EE954}" destId="{4D460E55-3F9E-4D6A-901F-B36A538D4078}" srcOrd="7" destOrd="0" presId="urn:microsoft.com/office/officeart/2005/8/layout/hierarchy2"/>
    <dgm:cxn modelId="{D9AE5307-4374-4D70-ABEF-7E6E32E18930}" type="presParOf" srcId="{4D460E55-3F9E-4D6A-901F-B36A538D4078}" destId="{B24985CB-D1EA-4A89-A254-24C881FF6474}" srcOrd="0" destOrd="0" presId="urn:microsoft.com/office/officeart/2005/8/layout/hierarchy2"/>
    <dgm:cxn modelId="{911924CA-257D-434B-B137-BD6CEBDE5439}" type="presParOf" srcId="{4D460E55-3F9E-4D6A-901F-B36A538D4078}" destId="{7A1D6969-8EE3-465D-A789-66443681B102}" srcOrd="1" destOrd="0" presId="urn:microsoft.com/office/officeart/2005/8/layout/hierarchy2"/>
    <dgm:cxn modelId="{8CD11951-B68E-4040-B7D4-914B4D226A34}" type="presParOf" srcId="{EEE39843-62F0-4593-AB34-61F6BA7EE954}" destId="{92DB69A0-F172-4021-AEF0-D9059EAD433C}" srcOrd="8" destOrd="0" presId="urn:microsoft.com/office/officeart/2005/8/layout/hierarchy2"/>
    <dgm:cxn modelId="{7920ABC8-6496-4C34-A1FE-26DACC8E931C}" type="presParOf" srcId="{92DB69A0-F172-4021-AEF0-D9059EAD433C}" destId="{560F78B3-AA39-4010-8EE6-142EE21A1BA1}" srcOrd="0" destOrd="0" presId="urn:microsoft.com/office/officeart/2005/8/layout/hierarchy2"/>
    <dgm:cxn modelId="{84E5CEB8-0C19-42D6-BF95-B8909994A131}" type="presParOf" srcId="{EEE39843-62F0-4593-AB34-61F6BA7EE954}" destId="{DE2DCEC7-9CB1-4DF6-AADF-F9B839C5E857}" srcOrd="9" destOrd="0" presId="urn:microsoft.com/office/officeart/2005/8/layout/hierarchy2"/>
    <dgm:cxn modelId="{2DCF5FDC-6FBF-4D26-A0B9-4566C58266CF}" type="presParOf" srcId="{DE2DCEC7-9CB1-4DF6-AADF-F9B839C5E857}" destId="{43A2AB2B-1184-44E7-A1CA-9F9A074B6894}" srcOrd="0" destOrd="0" presId="urn:microsoft.com/office/officeart/2005/8/layout/hierarchy2"/>
    <dgm:cxn modelId="{ED7A3561-B3B1-4782-AA8B-50BA7D7985D1}" type="presParOf" srcId="{DE2DCEC7-9CB1-4DF6-AADF-F9B839C5E857}" destId="{BAF40576-E16E-4381-82E1-612EA29B807F}" srcOrd="1" destOrd="0" presId="urn:microsoft.com/office/officeart/2005/8/layout/hierarchy2"/>
    <dgm:cxn modelId="{2549FF96-C8A3-4B1D-9669-2050B281744F}" type="presParOf" srcId="{533479BD-EAE1-404F-96EC-7B492A7BA678}" destId="{673B26D2-98A5-4FD1-B2DE-154600340D08}" srcOrd="2" destOrd="0" presId="urn:microsoft.com/office/officeart/2005/8/layout/hierarchy2"/>
    <dgm:cxn modelId="{B2CF7BB6-0A8C-4F81-9074-DA818D7CD1F4}" type="presParOf" srcId="{673B26D2-98A5-4FD1-B2DE-154600340D08}" destId="{BE3B6604-683C-4A50-8F8F-7C68D8D9DA5A}" srcOrd="0" destOrd="0" presId="urn:microsoft.com/office/officeart/2005/8/layout/hierarchy2"/>
    <dgm:cxn modelId="{1A0E2DE8-6198-4979-BA88-304A9BBF26D9}" type="presParOf" srcId="{533479BD-EAE1-404F-96EC-7B492A7BA678}" destId="{2CB2D3A5-5491-46C3-9821-D67BBBF126AE}" srcOrd="3" destOrd="0" presId="urn:microsoft.com/office/officeart/2005/8/layout/hierarchy2"/>
    <dgm:cxn modelId="{0B70EE9B-265B-466E-8506-140C0F1F940D}" type="presParOf" srcId="{2CB2D3A5-5491-46C3-9821-D67BBBF126AE}" destId="{C6012BD5-4913-461E-8FA6-40BFA5DB580F}" srcOrd="0" destOrd="0" presId="urn:microsoft.com/office/officeart/2005/8/layout/hierarchy2"/>
    <dgm:cxn modelId="{EDDB1CEA-CC2F-4BE1-B74D-FA41320D0682}" type="presParOf" srcId="{2CB2D3A5-5491-46C3-9821-D67BBBF126AE}" destId="{49D1D69E-C048-494A-B57A-EFEEB3AA54B0}" srcOrd="1" destOrd="0" presId="urn:microsoft.com/office/officeart/2005/8/layout/hierarchy2"/>
    <dgm:cxn modelId="{18481944-E039-425F-B011-E934F8EA1DDA}" type="presParOf" srcId="{49D1D69E-C048-494A-B57A-EFEEB3AA54B0}" destId="{B8CEEB11-DB09-4774-9DCB-FA3BAAE29B14}" srcOrd="0" destOrd="0" presId="urn:microsoft.com/office/officeart/2005/8/layout/hierarchy2"/>
    <dgm:cxn modelId="{B9E22C77-02D5-435C-82F3-1DA90C5C88D6}" type="presParOf" srcId="{B8CEEB11-DB09-4774-9DCB-FA3BAAE29B14}" destId="{9611EFE7-5DC6-48CD-B834-5C01A25A15B3}" srcOrd="0" destOrd="0" presId="urn:microsoft.com/office/officeart/2005/8/layout/hierarchy2"/>
    <dgm:cxn modelId="{185235B5-48F3-4D55-BF6A-0B4A61399F8C}" type="presParOf" srcId="{49D1D69E-C048-494A-B57A-EFEEB3AA54B0}" destId="{DD1A2DAF-9616-4D54-96D9-1FDC2DE066DC}" srcOrd="1" destOrd="0" presId="urn:microsoft.com/office/officeart/2005/8/layout/hierarchy2"/>
    <dgm:cxn modelId="{2961D3E3-3004-4EE4-AA1A-0EC94CE1637D}" type="presParOf" srcId="{DD1A2DAF-9616-4D54-96D9-1FDC2DE066DC}" destId="{CB9A1D68-C897-4223-8987-B17CFCC3B3F1}" srcOrd="0" destOrd="0" presId="urn:microsoft.com/office/officeart/2005/8/layout/hierarchy2"/>
    <dgm:cxn modelId="{B2A18A6B-0E74-4C29-9E58-7E917EC81AB7}" type="presParOf" srcId="{DD1A2DAF-9616-4D54-96D9-1FDC2DE066DC}" destId="{DF080394-847A-4DB6-A6CC-1F9BFCEEC27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7E11D-1FA9-4C5D-A91E-B78035CC682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C5F40A23-0149-444D-9AC7-A0FECAE1E679}">
      <dgm:prSet phldrT="[Texto]"/>
      <dgm:spPr/>
      <dgm:t>
        <a:bodyPr/>
        <a:lstStyle/>
        <a:p>
          <a:r>
            <a:rPr lang="es-CO" dirty="0" smtClean="0"/>
            <a:t>Perspectivas</a:t>
          </a:r>
          <a:endParaRPr lang="es-CO" dirty="0"/>
        </a:p>
      </dgm:t>
    </dgm:pt>
    <dgm:pt modelId="{D2B4E4AA-8D77-4391-BB18-ECD9E2D09F40}" type="parTrans" cxnId="{05EEAF63-ACA7-421F-B686-0F49CEFBEEF2}">
      <dgm:prSet/>
      <dgm:spPr/>
      <dgm:t>
        <a:bodyPr/>
        <a:lstStyle/>
        <a:p>
          <a:endParaRPr lang="es-CO"/>
        </a:p>
      </dgm:t>
    </dgm:pt>
    <dgm:pt modelId="{92DA7DAE-23FD-415F-AED9-3C7D650FD037}" type="sibTrans" cxnId="{05EEAF63-ACA7-421F-B686-0F49CEFBEEF2}">
      <dgm:prSet/>
      <dgm:spPr/>
      <dgm:t>
        <a:bodyPr/>
        <a:lstStyle/>
        <a:p>
          <a:endParaRPr lang="es-CO"/>
        </a:p>
      </dgm:t>
    </dgm:pt>
    <dgm:pt modelId="{95936D69-83AD-4D5A-844E-D89964005164}">
      <dgm:prSet phldrT="[Texto]"/>
      <dgm:spPr/>
      <dgm:t>
        <a:bodyPr/>
        <a:lstStyle/>
        <a:p>
          <a:r>
            <a:rPr lang="es-CO" dirty="0" smtClean="0"/>
            <a:t>Grupos de procesos</a:t>
          </a:r>
          <a:endParaRPr lang="es-CO" dirty="0"/>
        </a:p>
      </dgm:t>
    </dgm:pt>
    <dgm:pt modelId="{F29921D4-4BDC-43AF-968F-EC831C8AB46E}" type="parTrans" cxnId="{C5876948-CAF0-4D27-83A5-DA11F3A19F57}">
      <dgm:prSet/>
      <dgm:spPr/>
      <dgm:t>
        <a:bodyPr/>
        <a:lstStyle/>
        <a:p>
          <a:endParaRPr lang="es-CO"/>
        </a:p>
      </dgm:t>
    </dgm:pt>
    <dgm:pt modelId="{51116837-D4BE-41EF-A9E0-2C1DDEECD543}" type="sibTrans" cxnId="{C5876948-CAF0-4D27-83A5-DA11F3A19F57}">
      <dgm:prSet/>
      <dgm:spPr/>
      <dgm:t>
        <a:bodyPr/>
        <a:lstStyle/>
        <a:p>
          <a:endParaRPr lang="es-CO"/>
        </a:p>
      </dgm:t>
    </dgm:pt>
    <dgm:pt modelId="{C478F51D-552B-4ABA-9E52-254980FFF1CA}">
      <dgm:prSet phldrT="[Texto]"/>
      <dgm:spPr/>
      <dgm:t>
        <a:bodyPr/>
        <a:lstStyle/>
        <a:p>
          <a:r>
            <a:rPr lang="es-CO" dirty="0" smtClean="0"/>
            <a:t>Grupos de materias</a:t>
          </a:r>
          <a:endParaRPr lang="es-CO" dirty="0"/>
        </a:p>
      </dgm:t>
    </dgm:pt>
    <dgm:pt modelId="{6F69262F-C2E4-4092-BA17-692D09E5FB1D}" type="parTrans" cxnId="{EEFBC713-AD25-4EAC-AB42-7080F62A984A}">
      <dgm:prSet/>
      <dgm:spPr/>
      <dgm:t>
        <a:bodyPr/>
        <a:lstStyle/>
        <a:p>
          <a:endParaRPr lang="es-CO"/>
        </a:p>
      </dgm:t>
    </dgm:pt>
    <dgm:pt modelId="{DAD6092A-D0C1-403E-AFB5-D566620A0A28}" type="sibTrans" cxnId="{EEFBC713-AD25-4EAC-AB42-7080F62A984A}">
      <dgm:prSet/>
      <dgm:spPr/>
      <dgm:t>
        <a:bodyPr/>
        <a:lstStyle/>
        <a:p>
          <a:endParaRPr lang="es-CO"/>
        </a:p>
      </dgm:t>
    </dgm:pt>
    <dgm:pt modelId="{180D4B9C-0E32-464E-B635-8F90B974503C}">
      <dgm:prSet phldrT="[Texto]"/>
      <dgm:spPr/>
      <dgm:t>
        <a:bodyPr/>
        <a:lstStyle/>
        <a:p>
          <a:r>
            <a:rPr lang="es-CO" dirty="0" smtClean="0"/>
            <a:t>Integración</a:t>
          </a:r>
        </a:p>
      </dgm:t>
    </dgm:pt>
    <dgm:pt modelId="{B60041A3-918B-4093-8A11-6CCA0D67BA23}" type="parTrans" cxnId="{66A02CAE-D555-4E44-B11A-4AD03A71BD31}">
      <dgm:prSet/>
      <dgm:spPr/>
      <dgm:t>
        <a:bodyPr/>
        <a:lstStyle/>
        <a:p>
          <a:endParaRPr lang="es-CO"/>
        </a:p>
      </dgm:t>
    </dgm:pt>
    <dgm:pt modelId="{73796A14-CACC-4836-9A75-CC4903559721}" type="sibTrans" cxnId="{66A02CAE-D555-4E44-B11A-4AD03A71BD31}">
      <dgm:prSet/>
      <dgm:spPr/>
      <dgm:t>
        <a:bodyPr/>
        <a:lstStyle/>
        <a:p>
          <a:endParaRPr lang="es-CO"/>
        </a:p>
      </dgm:t>
    </dgm:pt>
    <dgm:pt modelId="{2CA1A1C7-2D3E-441C-9CBE-BA2CC965BCE3}">
      <dgm:prSet phldrT="[Texto]"/>
      <dgm:spPr/>
      <dgm:t>
        <a:bodyPr/>
        <a:lstStyle/>
        <a:p>
          <a:r>
            <a:rPr lang="es-CO" dirty="0" smtClean="0"/>
            <a:t>Parte interesada</a:t>
          </a:r>
        </a:p>
      </dgm:t>
    </dgm:pt>
    <dgm:pt modelId="{9273941D-E5A2-44D4-B6E3-7FCB391F45A9}" type="parTrans" cxnId="{FE3350F5-5569-4957-997C-A9806582325F}">
      <dgm:prSet/>
      <dgm:spPr/>
      <dgm:t>
        <a:bodyPr/>
        <a:lstStyle/>
        <a:p>
          <a:endParaRPr lang="es-CO"/>
        </a:p>
      </dgm:t>
    </dgm:pt>
    <dgm:pt modelId="{6C95FC36-6AF6-4618-A0BF-80F5A3289436}" type="sibTrans" cxnId="{FE3350F5-5569-4957-997C-A9806582325F}">
      <dgm:prSet/>
      <dgm:spPr/>
      <dgm:t>
        <a:bodyPr/>
        <a:lstStyle/>
        <a:p>
          <a:endParaRPr lang="es-CO"/>
        </a:p>
      </dgm:t>
    </dgm:pt>
    <dgm:pt modelId="{38B4208E-3F0A-44DE-8677-C8DC16FDB898}">
      <dgm:prSet phldrT="[Texto]"/>
      <dgm:spPr/>
      <dgm:t>
        <a:bodyPr/>
        <a:lstStyle/>
        <a:p>
          <a:r>
            <a:rPr lang="es-CO" dirty="0" smtClean="0"/>
            <a:t>Alcance</a:t>
          </a:r>
        </a:p>
      </dgm:t>
    </dgm:pt>
    <dgm:pt modelId="{47935AB3-3B50-4C42-BD11-18C55D9D91BF}" type="parTrans" cxnId="{BCA80E94-299A-436C-A7E0-07A4D204A68C}">
      <dgm:prSet/>
      <dgm:spPr/>
      <dgm:t>
        <a:bodyPr/>
        <a:lstStyle/>
        <a:p>
          <a:endParaRPr lang="es-CO"/>
        </a:p>
      </dgm:t>
    </dgm:pt>
    <dgm:pt modelId="{41ACE5E4-497A-404D-8710-DC25581C4661}" type="sibTrans" cxnId="{BCA80E94-299A-436C-A7E0-07A4D204A68C}">
      <dgm:prSet/>
      <dgm:spPr/>
      <dgm:t>
        <a:bodyPr/>
        <a:lstStyle/>
        <a:p>
          <a:endParaRPr lang="es-CO"/>
        </a:p>
      </dgm:t>
    </dgm:pt>
    <dgm:pt modelId="{720E5C24-77F7-45D7-910B-83211AF8EC96}">
      <dgm:prSet phldrT="[Texto]"/>
      <dgm:spPr/>
      <dgm:t>
        <a:bodyPr/>
        <a:lstStyle/>
        <a:p>
          <a:r>
            <a:rPr lang="es-CO" dirty="0" smtClean="0"/>
            <a:t>Recursos</a:t>
          </a:r>
        </a:p>
      </dgm:t>
    </dgm:pt>
    <dgm:pt modelId="{36A8652A-FDE3-4724-9C77-71B8CD645216}" type="parTrans" cxnId="{E225713D-366A-4A75-9EB1-CA162447D929}">
      <dgm:prSet/>
      <dgm:spPr/>
      <dgm:t>
        <a:bodyPr/>
        <a:lstStyle/>
        <a:p>
          <a:endParaRPr lang="es-CO"/>
        </a:p>
      </dgm:t>
    </dgm:pt>
    <dgm:pt modelId="{ED1D9EDD-2E98-4134-8D28-ED86BC1F0803}" type="sibTrans" cxnId="{E225713D-366A-4A75-9EB1-CA162447D929}">
      <dgm:prSet/>
      <dgm:spPr/>
      <dgm:t>
        <a:bodyPr/>
        <a:lstStyle/>
        <a:p>
          <a:endParaRPr lang="es-CO"/>
        </a:p>
      </dgm:t>
    </dgm:pt>
    <dgm:pt modelId="{B26F347F-8D51-4559-BD98-17E77A66F7B8}">
      <dgm:prSet phldrT="[Texto]"/>
      <dgm:spPr/>
      <dgm:t>
        <a:bodyPr/>
        <a:lstStyle/>
        <a:p>
          <a:r>
            <a:rPr lang="es-CO" dirty="0" smtClean="0"/>
            <a:t>Tiempo</a:t>
          </a:r>
        </a:p>
      </dgm:t>
    </dgm:pt>
    <dgm:pt modelId="{A7DF61E7-2B52-4F94-8A93-E557F1A0C2AE}" type="parTrans" cxnId="{790E3048-B2CA-4FD2-8D76-72A9EF911265}">
      <dgm:prSet/>
      <dgm:spPr/>
      <dgm:t>
        <a:bodyPr/>
        <a:lstStyle/>
        <a:p>
          <a:endParaRPr lang="es-CO"/>
        </a:p>
      </dgm:t>
    </dgm:pt>
    <dgm:pt modelId="{9199D9F9-A923-4E0C-A2E4-D0D246F37271}" type="sibTrans" cxnId="{790E3048-B2CA-4FD2-8D76-72A9EF911265}">
      <dgm:prSet/>
      <dgm:spPr/>
      <dgm:t>
        <a:bodyPr/>
        <a:lstStyle/>
        <a:p>
          <a:endParaRPr lang="es-CO"/>
        </a:p>
      </dgm:t>
    </dgm:pt>
    <dgm:pt modelId="{34F53A03-57D4-46B8-A152-2392EFDEE857}">
      <dgm:prSet phldrT="[Texto]"/>
      <dgm:spPr/>
      <dgm:t>
        <a:bodyPr/>
        <a:lstStyle/>
        <a:p>
          <a:r>
            <a:rPr lang="es-CO" dirty="0" smtClean="0"/>
            <a:t>Costo</a:t>
          </a:r>
        </a:p>
      </dgm:t>
    </dgm:pt>
    <dgm:pt modelId="{3F7CBFED-BBCF-4652-8F07-B5D524A02294}" type="parTrans" cxnId="{E7F50885-0D76-4902-B05D-9A4757F04A14}">
      <dgm:prSet/>
      <dgm:spPr/>
      <dgm:t>
        <a:bodyPr/>
        <a:lstStyle/>
        <a:p>
          <a:endParaRPr lang="es-CO"/>
        </a:p>
      </dgm:t>
    </dgm:pt>
    <dgm:pt modelId="{AB5EA62B-AD48-4EB6-A4A4-53111B7E256C}" type="sibTrans" cxnId="{E7F50885-0D76-4902-B05D-9A4757F04A14}">
      <dgm:prSet/>
      <dgm:spPr/>
      <dgm:t>
        <a:bodyPr/>
        <a:lstStyle/>
        <a:p>
          <a:endParaRPr lang="es-CO"/>
        </a:p>
      </dgm:t>
    </dgm:pt>
    <dgm:pt modelId="{4F1AD05C-C9BB-4709-9D41-78BCE9A5BCF6}">
      <dgm:prSet phldrT="[Texto]"/>
      <dgm:spPr/>
      <dgm:t>
        <a:bodyPr/>
        <a:lstStyle/>
        <a:p>
          <a:r>
            <a:rPr lang="es-CO" dirty="0" smtClean="0"/>
            <a:t>Riesgo</a:t>
          </a:r>
        </a:p>
      </dgm:t>
    </dgm:pt>
    <dgm:pt modelId="{68DEF8EC-929C-4685-9FA8-07C223ADA60E}" type="parTrans" cxnId="{E44CCB2F-D30D-4D5D-8887-00677F5917B8}">
      <dgm:prSet/>
      <dgm:spPr/>
      <dgm:t>
        <a:bodyPr/>
        <a:lstStyle/>
        <a:p>
          <a:endParaRPr lang="es-CO"/>
        </a:p>
      </dgm:t>
    </dgm:pt>
    <dgm:pt modelId="{A8E9978B-7E84-4CA0-905F-06F76734D962}" type="sibTrans" cxnId="{E44CCB2F-D30D-4D5D-8887-00677F5917B8}">
      <dgm:prSet/>
      <dgm:spPr/>
      <dgm:t>
        <a:bodyPr/>
        <a:lstStyle/>
        <a:p>
          <a:endParaRPr lang="es-CO"/>
        </a:p>
      </dgm:t>
    </dgm:pt>
    <dgm:pt modelId="{30CBF727-98DE-44BD-BD93-041A549B694C}">
      <dgm:prSet phldrT="[Texto]"/>
      <dgm:spPr/>
      <dgm:t>
        <a:bodyPr/>
        <a:lstStyle/>
        <a:p>
          <a:r>
            <a:rPr lang="es-CO" dirty="0" smtClean="0"/>
            <a:t>Calidad</a:t>
          </a:r>
        </a:p>
      </dgm:t>
    </dgm:pt>
    <dgm:pt modelId="{722FDB82-1E31-4DDA-BDD4-62295F4BB7AF}" type="parTrans" cxnId="{C782AA12-DBB9-43EA-9585-B535EEE02470}">
      <dgm:prSet/>
      <dgm:spPr/>
      <dgm:t>
        <a:bodyPr/>
        <a:lstStyle/>
        <a:p>
          <a:endParaRPr lang="es-CO"/>
        </a:p>
      </dgm:t>
    </dgm:pt>
    <dgm:pt modelId="{1CA0FF1E-7A88-47CE-9959-A682AA547B17}" type="sibTrans" cxnId="{C782AA12-DBB9-43EA-9585-B535EEE02470}">
      <dgm:prSet/>
      <dgm:spPr/>
      <dgm:t>
        <a:bodyPr/>
        <a:lstStyle/>
        <a:p>
          <a:endParaRPr lang="es-CO"/>
        </a:p>
      </dgm:t>
    </dgm:pt>
    <dgm:pt modelId="{55707A3C-DD32-4542-846B-574B56BC83CE}">
      <dgm:prSet phldrT="[Texto]"/>
      <dgm:spPr/>
      <dgm:t>
        <a:bodyPr/>
        <a:lstStyle/>
        <a:p>
          <a:r>
            <a:rPr lang="es-CO" dirty="0" smtClean="0"/>
            <a:t>Adquisiciones</a:t>
          </a:r>
        </a:p>
      </dgm:t>
    </dgm:pt>
    <dgm:pt modelId="{644E4E8A-350D-4AD5-8D99-5417008C0F1D}" type="parTrans" cxnId="{CD40B68F-E9E0-4471-AC67-7A81EB21768C}">
      <dgm:prSet/>
      <dgm:spPr/>
      <dgm:t>
        <a:bodyPr/>
        <a:lstStyle/>
        <a:p>
          <a:endParaRPr lang="es-CO"/>
        </a:p>
      </dgm:t>
    </dgm:pt>
    <dgm:pt modelId="{6A7E607A-C638-4E8A-9634-6029B9B07697}" type="sibTrans" cxnId="{CD40B68F-E9E0-4471-AC67-7A81EB21768C}">
      <dgm:prSet/>
      <dgm:spPr/>
      <dgm:t>
        <a:bodyPr/>
        <a:lstStyle/>
        <a:p>
          <a:endParaRPr lang="es-CO"/>
        </a:p>
      </dgm:t>
    </dgm:pt>
    <dgm:pt modelId="{4A1E4421-C8EE-41B6-8767-D9581DDEC322}">
      <dgm:prSet phldrT="[Texto]"/>
      <dgm:spPr/>
      <dgm:t>
        <a:bodyPr/>
        <a:lstStyle/>
        <a:p>
          <a:r>
            <a:rPr lang="es-CO" dirty="0" smtClean="0"/>
            <a:t>Comunicación</a:t>
          </a:r>
        </a:p>
      </dgm:t>
    </dgm:pt>
    <dgm:pt modelId="{101FB8E9-4B22-43FA-B5E5-E3B4BE6893FA}" type="parTrans" cxnId="{9E6623FE-A8BD-40B4-B7CC-A43DF2CD1A79}">
      <dgm:prSet/>
      <dgm:spPr/>
      <dgm:t>
        <a:bodyPr/>
        <a:lstStyle/>
        <a:p>
          <a:endParaRPr lang="es-CO"/>
        </a:p>
      </dgm:t>
    </dgm:pt>
    <dgm:pt modelId="{52A92643-5731-493F-9657-83FFCB5A61AD}" type="sibTrans" cxnId="{9E6623FE-A8BD-40B4-B7CC-A43DF2CD1A79}">
      <dgm:prSet/>
      <dgm:spPr/>
      <dgm:t>
        <a:bodyPr/>
        <a:lstStyle/>
        <a:p>
          <a:endParaRPr lang="es-CO"/>
        </a:p>
      </dgm:t>
    </dgm:pt>
    <dgm:pt modelId="{261732B3-35D9-46B2-A7B9-D04EC07E1459}" type="pres">
      <dgm:prSet presAssocID="{0127E11D-1FA9-4C5D-A91E-B78035CC6823}" presName="diagram" presStyleCnt="0">
        <dgm:presLayoutVars>
          <dgm:chPref val="1"/>
          <dgm:dir/>
          <dgm:animOne val="branch"/>
          <dgm:animLvl val="lvl"/>
          <dgm:resizeHandles val="exact"/>
        </dgm:presLayoutVars>
      </dgm:prSet>
      <dgm:spPr/>
      <dgm:t>
        <a:bodyPr/>
        <a:lstStyle/>
        <a:p>
          <a:endParaRPr lang="es-CO"/>
        </a:p>
      </dgm:t>
    </dgm:pt>
    <dgm:pt modelId="{7501F6DE-6DE3-42FD-A196-5AD094F408F0}" type="pres">
      <dgm:prSet presAssocID="{C5F40A23-0149-444D-9AC7-A0FECAE1E679}" presName="root1" presStyleCnt="0"/>
      <dgm:spPr/>
    </dgm:pt>
    <dgm:pt modelId="{7D519C13-214A-47A7-AE6B-1CD000898F2E}" type="pres">
      <dgm:prSet presAssocID="{C5F40A23-0149-444D-9AC7-A0FECAE1E679}" presName="LevelOneTextNode" presStyleLbl="node0" presStyleIdx="0" presStyleCnt="1" custLinFactNeighborX="6282" custLinFactNeighborY="-6782">
        <dgm:presLayoutVars>
          <dgm:chPref val="3"/>
        </dgm:presLayoutVars>
      </dgm:prSet>
      <dgm:spPr/>
      <dgm:t>
        <a:bodyPr/>
        <a:lstStyle/>
        <a:p>
          <a:endParaRPr lang="es-CO"/>
        </a:p>
      </dgm:t>
    </dgm:pt>
    <dgm:pt modelId="{533479BD-EAE1-404F-96EC-7B492A7BA678}" type="pres">
      <dgm:prSet presAssocID="{C5F40A23-0149-444D-9AC7-A0FECAE1E679}" presName="level2hierChild" presStyleCnt="0"/>
      <dgm:spPr/>
    </dgm:pt>
    <dgm:pt modelId="{5F7E431E-BB45-4AF7-BAEA-1794A056FD7F}" type="pres">
      <dgm:prSet presAssocID="{F29921D4-4BDC-43AF-968F-EC831C8AB46E}" presName="conn2-1" presStyleLbl="parChTrans1D2" presStyleIdx="0" presStyleCnt="2"/>
      <dgm:spPr/>
      <dgm:t>
        <a:bodyPr/>
        <a:lstStyle/>
        <a:p>
          <a:endParaRPr lang="es-CO"/>
        </a:p>
      </dgm:t>
    </dgm:pt>
    <dgm:pt modelId="{09F89137-3A17-4196-BB1A-E1C5694131E4}" type="pres">
      <dgm:prSet presAssocID="{F29921D4-4BDC-43AF-968F-EC831C8AB46E}" presName="connTx" presStyleLbl="parChTrans1D2" presStyleIdx="0" presStyleCnt="2"/>
      <dgm:spPr/>
      <dgm:t>
        <a:bodyPr/>
        <a:lstStyle/>
        <a:p>
          <a:endParaRPr lang="es-CO"/>
        </a:p>
      </dgm:t>
    </dgm:pt>
    <dgm:pt modelId="{5795AA83-2D96-444B-9493-0085F0965399}" type="pres">
      <dgm:prSet presAssocID="{95936D69-83AD-4D5A-844E-D89964005164}" presName="root2" presStyleCnt="0"/>
      <dgm:spPr/>
    </dgm:pt>
    <dgm:pt modelId="{915C8198-B697-43A2-850D-4B386935AE62}" type="pres">
      <dgm:prSet presAssocID="{95936D69-83AD-4D5A-844E-D89964005164}" presName="LevelTwoTextNode" presStyleLbl="node2" presStyleIdx="0" presStyleCnt="2">
        <dgm:presLayoutVars>
          <dgm:chPref val="3"/>
        </dgm:presLayoutVars>
      </dgm:prSet>
      <dgm:spPr/>
      <dgm:t>
        <a:bodyPr/>
        <a:lstStyle/>
        <a:p>
          <a:endParaRPr lang="es-CO"/>
        </a:p>
      </dgm:t>
    </dgm:pt>
    <dgm:pt modelId="{EEE39843-62F0-4593-AB34-61F6BA7EE954}" type="pres">
      <dgm:prSet presAssocID="{95936D69-83AD-4D5A-844E-D89964005164}" presName="level3hierChild" presStyleCnt="0"/>
      <dgm:spPr/>
    </dgm:pt>
    <dgm:pt modelId="{673B26D2-98A5-4FD1-B2DE-154600340D08}" type="pres">
      <dgm:prSet presAssocID="{6F69262F-C2E4-4092-BA17-692D09E5FB1D}" presName="conn2-1" presStyleLbl="parChTrans1D2" presStyleIdx="1" presStyleCnt="2"/>
      <dgm:spPr/>
      <dgm:t>
        <a:bodyPr/>
        <a:lstStyle/>
        <a:p>
          <a:endParaRPr lang="es-CO"/>
        </a:p>
      </dgm:t>
    </dgm:pt>
    <dgm:pt modelId="{BE3B6604-683C-4A50-8F8F-7C68D8D9DA5A}" type="pres">
      <dgm:prSet presAssocID="{6F69262F-C2E4-4092-BA17-692D09E5FB1D}" presName="connTx" presStyleLbl="parChTrans1D2" presStyleIdx="1" presStyleCnt="2"/>
      <dgm:spPr/>
      <dgm:t>
        <a:bodyPr/>
        <a:lstStyle/>
        <a:p>
          <a:endParaRPr lang="es-CO"/>
        </a:p>
      </dgm:t>
    </dgm:pt>
    <dgm:pt modelId="{2CB2D3A5-5491-46C3-9821-D67BBBF126AE}" type="pres">
      <dgm:prSet presAssocID="{C478F51D-552B-4ABA-9E52-254980FFF1CA}" presName="root2" presStyleCnt="0"/>
      <dgm:spPr/>
    </dgm:pt>
    <dgm:pt modelId="{C6012BD5-4913-461E-8FA6-40BFA5DB580F}" type="pres">
      <dgm:prSet presAssocID="{C478F51D-552B-4ABA-9E52-254980FFF1CA}" presName="LevelTwoTextNode" presStyleLbl="node2" presStyleIdx="1" presStyleCnt="2">
        <dgm:presLayoutVars>
          <dgm:chPref val="3"/>
        </dgm:presLayoutVars>
      </dgm:prSet>
      <dgm:spPr/>
      <dgm:t>
        <a:bodyPr/>
        <a:lstStyle/>
        <a:p>
          <a:endParaRPr lang="es-CO"/>
        </a:p>
      </dgm:t>
    </dgm:pt>
    <dgm:pt modelId="{49D1D69E-C048-494A-B57A-EFEEB3AA54B0}" type="pres">
      <dgm:prSet presAssocID="{C478F51D-552B-4ABA-9E52-254980FFF1CA}" presName="level3hierChild" presStyleCnt="0"/>
      <dgm:spPr/>
    </dgm:pt>
    <dgm:pt modelId="{B8CEEB11-DB09-4774-9DCB-FA3BAAE29B14}" type="pres">
      <dgm:prSet presAssocID="{B60041A3-918B-4093-8A11-6CCA0D67BA23}" presName="conn2-1" presStyleLbl="parChTrans1D3" presStyleIdx="0" presStyleCnt="10"/>
      <dgm:spPr/>
      <dgm:t>
        <a:bodyPr/>
        <a:lstStyle/>
        <a:p>
          <a:endParaRPr lang="es-CO"/>
        </a:p>
      </dgm:t>
    </dgm:pt>
    <dgm:pt modelId="{9611EFE7-5DC6-48CD-B834-5C01A25A15B3}" type="pres">
      <dgm:prSet presAssocID="{B60041A3-918B-4093-8A11-6CCA0D67BA23}" presName="connTx" presStyleLbl="parChTrans1D3" presStyleIdx="0" presStyleCnt="10"/>
      <dgm:spPr/>
      <dgm:t>
        <a:bodyPr/>
        <a:lstStyle/>
        <a:p>
          <a:endParaRPr lang="es-CO"/>
        </a:p>
      </dgm:t>
    </dgm:pt>
    <dgm:pt modelId="{DD1A2DAF-9616-4D54-96D9-1FDC2DE066DC}" type="pres">
      <dgm:prSet presAssocID="{180D4B9C-0E32-464E-B635-8F90B974503C}" presName="root2" presStyleCnt="0"/>
      <dgm:spPr/>
    </dgm:pt>
    <dgm:pt modelId="{CB9A1D68-C897-4223-8987-B17CFCC3B3F1}" type="pres">
      <dgm:prSet presAssocID="{180D4B9C-0E32-464E-B635-8F90B974503C}" presName="LevelTwoTextNode" presStyleLbl="node3" presStyleIdx="0" presStyleCnt="10">
        <dgm:presLayoutVars>
          <dgm:chPref val="3"/>
        </dgm:presLayoutVars>
      </dgm:prSet>
      <dgm:spPr/>
      <dgm:t>
        <a:bodyPr/>
        <a:lstStyle/>
        <a:p>
          <a:endParaRPr lang="es-CO"/>
        </a:p>
      </dgm:t>
    </dgm:pt>
    <dgm:pt modelId="{DF080394-847A-4DB6-A6CC-1F9BFCEEC270}" type="pres">
      <dgm:prSet presAssocID="{180D4B9C-0E32-464E-B635-8F90B974503C}" presName="level3hierChild" presStyleCnt="0"/>
      <dgm:spPr/>
    </dgm:pt>
    <dgm:pt modelId="{ACA5E04F-E491-4E6C-8158-0420EA4C94C9}" type="pres">
      <dgm:prSet presAssocID="{9273941D-E5A2-44D4-B6E3-7FCB391F45A9}" presName="conn2-1" presStyleLbl="parChTrans1D3" presStyleIdx="1" presStyleCnt="10"/>
      <dgm:spPr/>
      <dgm:t>
        <a:bodyPr/>
        <a:lstStyle/>
        <a:p>
          <a:endParaRPr lang="es-CO"/>
        </a:p>
      </dgm:t>
    </dgm:pt>
    <dgm:pt modelId="{355B6891-FE8D-454F-81CA-CC6AF798822A}" type="pres">
      <dgm:prSet presAssocID="{9273941D-E5A2-44D4-B6E3-7FCB391F45A9}" presName="connTx" presStyleLbl="parChTrans1D3" presStyleIdx="1" presStyleCnt="10"/>
      <dgm:spPr/>
      <dgm:t>
        <a:bodyPr/>
        <a:lstStyle/>
        <a:p>
          <a:endParaRPr lang="es-CO"/>
        </a:p>
      </dgm:t>
    </dgm:pt>
    <dgm:pt modelId="{EA9DA20B-3C3A-4AED-9CCC-DB407B8498E5}" type="pres">
      <dgm:prSet presAssocID="{2CA1A1C7-2D3E-441C-9CBE-BA2CC965BCE3}" presName="root2" presStyleCnt="0"/>
      <dgm:spPr/>
    </dgm:pt>
    <dgm:pt modelId="{CD95B936-06E8-4744-B8FD-E6DCE814DA74}" type="pres">
      <dgm:prSet presAssocID="{2CA1A1C7-2D3E-441C-9CBE-BA2CC965BCE3}" presName="LevelTwoTextNode" presStyleLbl="node3" presStyleIdx="1" presStyleCnt="10">
        <dgm:presLayoutVars>
          <dgm:chPref val="3"/>
        </dgm:presLayoutVars>
      </dgm:prSet>
      <dgm:spPr/>
      <dgm:t>
        <a:bodyPr/>
        <a:lstStyle/>
        <a:p>
          <a:endParaRPr lang="es-CO"/>
        </a:p>
      </dgm:t>
    </dgm:pt>
    <dgm:pt modelId="{9C79DE7C-019B-4E1B-AC2A-5109BF46E2E5}" type="pres">
      <dgm:prSet presAssocID="{2CA1A1C7-2D3E-441C-9CBE-BA2CC965BCE3}" presName="level3hierChild" presStyleCnt="0"/>
      <dgm:spPr/>
    </dgm:pt>
    <dgm:pt modelId="{54F3CD77-62CE-41AD-BB49-786F8D2B18AA}" type="pres">
      <dgm:prSet presAssocID="{47935AB3-3B50-4C42-BD11-18C55D9D91BF}" presName="conn2-1" presStyleLbl="parChTrans1D3" presStyleIdx="2" presStyleCnt="10"/>
      <dgm:spPr/>
      <dgm:t>
        <a:bodyPr/>
        <a:lstStyle/>
        <a:p>
          <a:endParaRPr lang="es-CO"/>
        </a:p>
      </dgm:t>
    </dgm:pt>
    <dgm:pt modelId="{C9004644-89C6-4133-B3B0-2E568F7A1ECD}" type="pres">
      <dgm:prSet presAssocID="{47935AB3-3B50-4C42-BD11-18C55D9D91BF}" presName="connTx" presStyleLbl="parChTrans1D3" presStyleIdx="2" presStyleCnt="10"/>
      <dgm:spPr/>
      <dgm:t>
        <a:bodyPr/>
        <a:lstStyle/>
        <a:p>
          <a:endParaRPr lang="es-CO"/>
        </a:p>
      </dgm:t>
    </dgm:pt>
    <dgm:pt modelId="{55FB6460-D917-4E78-B07A-D2153E6A9EFF}" type="pres">
      <dgm:prSet presAssocID="{38B4208E-3F0A-44DE-8677-C8DC16FDB898}" presName="root2" presStyleCnt="0"/>
      <dgm:spPr/>
    </dgm:pt>
    <dgm:pt modelId="{68C1C8D9-26DC-47C2-ACC3-6F97733119EE}" type="pres">
      <dgm:prSet presAssocID="{38B4208E-3F0A-44DE-8677-C8DC16FDB898}" presName="LevelTwoTextNode" presStyleLbl="node3" presStyleIdx="2" presStyleCnt="10">
        <dgm:presLayoutVars>
          <dgm:chPref val="3"/>
        </dgm:presLayoutVars>
      </dgm:prSet>
      <dgm:spPr/>
      <dgm:t>
        <a:bodyPr/>
        <a:lstStyle/>
        <a:p>
          <a:endParaRPr lang="es-CO"/>
        </a:p>
      </dgm:t>
    </dgm:pt>
    <dgm:pt modelId="{81BD9C31-39C8-452B-83CA-B3969F7BAB7D}" type="pres">
      <dgm:prSet presAssocID="{38B4208E-3F0A-44DE-8677-C8DC16FDB898}" presName="level3hierChild" presStyleCnt="0"/>
      <dgm:spPr/>
    </dgm:pt>
    <dgm:pt modelId="{0168F75E-9CCE-446F-BCE1-9B6A107DAC0B}" type="pres">
      <dgm:prSet presAssocID="{36A8652A-FDE3-4724-9C77-71B8CD645216}" presName="conn2-1" presStyleLbl="parChTrans1D3" presStyleIdx="3" presStyleCnt="10"/>
      <dgm:spPr/>
      <dgm:t>
        <a:bodyPr/>
        <a:lstStyle/>
        <a:p>
          <a:endParaRPr lang="es-CO"/>
        </a:p>
      </dgm:t>
    </dgm:pt>
    <dgm:pt modelId="{A53919EC-19C9-408D-A8D3-F57BAE126E18}" type="pres">
      <dgm:prSet presAssocID="{36A8652A-FDE3-4724-9C77-71B8CD645216}" presName="connTx" presStyleLbl="parChTrans1D3" presStyleIdx="3" presStyleCnt="10"/>
      <dgm:spPr/>
      <dgm:t>
        <a:bodyPr/>
        <a:lstStyle/>
        <a:p>
          <a:endParaRPr lang="es-CO"/>
        </a:p>
      </dgm:t>
    </dgm:pt>
    <dgm:pt modelId="{9C2BFA49-B426-4C04-9495-17E7B179A8FB}" type="pres">
      <dgm:prSet presAssocID="{720E5C24-77F7-45D7-910B-83211AF8EC96}" presName="root2" presStyleCnt="0"/>
      <dgm:spPr/>
    </dgm:pt>
    <dgm:pt modelId="{6D2BF645-DB80-4EC6-91E0-54E31E794CD8}" type="pres">
      <dgm:prSet presAssocID="{720E5C24-77F7-45D7-910B-83211AF8EC96}" presName="LevelTwoTextNode" presStyleLbl="node3" presStyleIdx="3" presStyleCnt="10">
        <dgm:presLayoutVars>
          <dgm:chPref val="3"/>
        </dgm:presLayoutVars>
      </dgm:prSet>
      <dgm:spPr/>
      <dgm:t>
        <a:bodyPr/>
        <a:lstStyle/>
        <a:p>
          <a:endParaRPr lang="es-CO"/>
        </a:p>
      </dgm:t>
    </dgm:pt>
    <dgm:pt modelId="{D9F789BF-3F65-4A9E-A29A-854ABEE9FC62}" type="pres">
      <dgm:prSet presAssocID="{720E5C24-77F7-45D7-910B-83211AF8EC96}" presName="level3hierChild" presStyleCnt="0"/>
      <dgm:spPr/>
    </dgm:pt>
    <dgm:pt modelId="{FACAC3A1-3BB0-4765-9451-8B5748405F8E}" type="pres">
      <dgm:prSet presAssocID="{A7DF61E7-2B52-4F94-8A93-E557F1A0C2AE}" presName="conn2-1" presStyleLbl="parChTrans1D3" presStyleIdx="4" presStyleCnt="10"/>
      <dgm:spPr/>
      <dgm:t>
        <a:bodyPr/>
        <a:lstStyle/>
        <a:p>
          <a:endParaRPr lang="es-CO"/>
        </a:p>
      </dgm:t>
    </dgm:pt>
    <dgm:pt modelId="{CBF9B628-FDBD-4E84-A026-00A8E5ABA177}" type="pres">
      <dgm:prSet presAssocID="{A7DF61E7-2B52-4F94-8A93-E557F1A0C2AE}" presName="connTx" presStyleLbl="parChTrans1D3" presStyleIdx="4" presStyleCnt="10"/>
      <dgm:spPr/>
      <dgm:t>
        <a:bodyPr/>
        <a:lstStyle/>
        <a:p>
          <a:endParaRPr lang="es-CO"/>
        </a:p>
      </dgm:t>
    </dgm:pt>
    <dgm:pt modelId="{71968A33-BA40-423C-AE79-E1F23F2EA91C}" type="pres">
      <dgm:prSet presAssocID="{B26F347F-8D51-4559-BD98-17E77A66F7B8}" presName="root2" presStyleCnt="0"/>
      <dgm:spPr/>
    </dgm:pt>
    <dgm:pt modelId="{60CB2A55-93AE-4FBB-82E0-2DDCA42B8FD2}" type="pres">
      <dgm:prSet presAssocID="{B26F347F-8D51-4559-BD98-17E77A66F7B8}" presName="LevelTwoTextNode" presStyleLbl="node3" presStyleIdx="4" presStyleCnt="10">
        <dgm:presLayoutVars>
          <dgm:chPref val="3"/>
        </dgm:presLayoutVars>
      </dgm:prSet>
      <dgm:spPr/>
      <dgm:t>
        <a:bodyPr/>
        <a:lstStyle/>
        <a:p>
          <a:endParaRPr lang="es-CO"/>
        </a:p>
      </dgm:t>
    </dgm:pt>
    <dgm:pt modelId="{D612719D-40AC-4959-9E81-83764B40EEAF}" type="pres">
      <dgm:prSet presAssocID="{B26F347F-8D51-4559-BD98-17E77A66F7B8}" presName="level3hierChild" presStyleCnt="0"/>
      <dgm:spPr/>
    </dgm:pt>
    <dgm:pt modelId="{21F90921-C58F-490C-AD50-136CF6763A53}" type="pres">
      <dgm:prSet presAssocID="{3F7CBFED-BBCF-4652-8F07-B5D524A02294}" presName="conn2-1" presStyleLbl="parChTrans1D3" presStyleIdx="5" presStyleCnt="10"/>
      <dgm:spPr/>
      <dgm:t>
        <a:bodyPr/>
        <a:lstStyle/>
        <a:p>
          <a:endParaRPr lang="es-CO"/>
        </a:p>
      </dgm:t>
    </dgm:pt>
    <dgm:pt modelId="{5489F842-3B31-440D-A24E-635476566226}" type="pres">
      <dgm:prSet presAssocID="{3F7CBFED-BBCF-4652-8F07-B5D524A02294}" presName="connTx" presStyleLbl="parChTrans1D3" presStyleIdx="5" presStyleCnt="10"/>
      <dgm:spPr/>
      <dgm:t>
        <a:bodyPr/>
        <a:lstStyle/>
        <a:p>
          <a:endParaRPr lang="es-CO"/>
        </a:p>
      </dgm:t>
    </dgm:pt>
    <dgm:pt modelId="{DBF09453-4A9B-4ECE-930A-0EDABF4986FF}" type="pres">
      <dgm:prSet presAssocID="{34F53A03-57D4-46B8-A152-2392EFDEE857}" presName="root2" presStyleCnt="0"/>
      <dgm:spPr/>
    </dgm:pt>
    <dgm:pt modelId="{8E097262-271A-4CF4-AEC6-6D4D9DA21DF8}" type="pres">
      <dgm:prSet presAssocID="{34F53A03-57D4-46B8-A152-2392EFDEE857}" presName="LevelTwoTextNode" presStyleLbl="node3" presStyleIdx="5" presStyleCnt="10">
        <dgm:presLayoutVars>
          <dgm:chPref val="3"/>
        </dgm:presLayoutVars>
      </dgm:prSet>
      <dgm:spPr/>
      <dgm:t>
        <a:bodyPr/>
        <a:lstStyle/>
        <a:p>
          <a:endParaRPr lang="es-CO"/>
        </a:p>
      </dgm:t>
    </dgm:pt>
    <dgm:pt modelId="{BE99CF78-A2D7-4191-84F8-E0E8E4D4F7EA}" type="pres">
      <dgm:prSet presAssocID="{34F53A03-57D4-46B8-A152-2392EFDEE857}" presName="level3hierChild" presStyleCnt="0"/>
      <dgm:spPr/>
    </dgm:pt>
    <dgm:pt modelId="{5406D0B6-7484-44C2-9908-50B400331DDE}" type="pres">
      <dgm:prSet presAssocID="{68DEF8EC-929C-4685-9FA8-07C223ADA60E}" presName="conn2-1" presStyleLbl="parChTrans1D3" presStyleIdx="6" presStyleCnt="10"/>
      <dgm:spPr/>
      <dgm:t>
        <a:bodyPr/>
        <a:lstStyle/>
        <a:p>
          <a:endParaRPr lang="es-CO"/>
        </a:p>
      </dgm:t>
    </dgm:pt>
    <dgm:pt modelId="{AD73C7D5-0DE0-4BCA-A228-BB80BE1728AB}" type="pres">
      <dgm:prSet presAssocID="{68DEF8EC-929C-4685-9FA8-07C223ADA60E}" presName="connTx" presStyleLbl="parChTrans1D3" presStyleIdx="6" presStyleCnt="10"/>
      <dgm:spPr/>
      <dgm:t>
        <a:bodyPr/>
        <a:lstStyle/>
        <a:p>
          <a:endParaRPr lang="es-CO"/>
        </a:p>
      </dgm:t>
    </dgm:pt>
    <dgm:pt modelId="{1486A037-BC8D-4A09-9EB2-BAEEEA8E9120}" type="pres">
      <dgm:prSet presAssocID="{4F1AD05C-C9BB-4709-9D41-78BCE9A5BCF6}" presName="root2" presStyleCnt="0"/>
      <dgm:spPr/>
    </dgm:pt>
    <dgm:pt modelId="{B914D967-D505-4E18-BC9A-EAC3F42E8E9E}" type="pres">
      <dgm:prSet presAssocID="{4F1AD05C-C9BB-4709-9D41-78BCE9A5BCF6}" presName="LevelTwoTextNode" presStyleLbl="node3" presStyleIdx="6" presStyleCnt="10">
        <dgm:presLayoutVars>
          <dgm:chPref val="3"/>
        </dgm:presLayoutVars>
      </dgm:prSet>
      <dgm:spPr/>
      <dgm:t>
        <a:bodyPr/>
        <a:lstStyle/>
        <a:p>
          <a:endParaRPr lang="es-CO"/>
        </a:p>
      </dgm:t>
    </dgm:pt>
    <dgm:pt modelId="{68EAB0DD-01FA-4560-8CC0-EDC9EAA19C4C}" type="pres">
      <dgm:prSet presAssocID="{4F1AD05C-C9BB-4709-9D41-78BCE9A5BCF6}" presName="level3hierChild" presStyleCnt="0"/>
      <dgm:spPr/>
    </dgm:pt>
    <dgm:pt modelId="{84C413CD-02A2-4649-B13E-3E3508BBECF0}" type="pres">
      <dgm:prSet presAssocID="{722FDB82-1E31-4DDA-BDD4-62295F4BB7AF}" presName="conn2-1" presStyleLbl="parChTrans1D3" presStyleIdx="7" presStyleCnt="10"/>
      <dgm:spPr/>
      <dgm:t>
        <a:bodyPr/>
        <a:lstStyle/>
        <a:p>
          <a:endParaRPr lang="es-CO"/>
        </a:p>
      </dgm:t>
    </dgm:pt>
    <dgm:pt modelId="{7C8E61F1-B67E-495D-8AF1-AC63F0122287}" type="pres">
      <dgm:prSet presAssocID="{722FDB82-1E31-4DDA-BDD4-62295F4BB7AF}" presName="connTx" presStyleLbl="parChTrans1D3" presStyleIdx="7" presStyleCnt="10"/>
      <dgm:spPr/>
      <dgm:t>
        <a:bodyPr/>
        <a:lstStyle/>
        <a:p>
          <a:endParaRPr lang="es-CO"/>
        </a:p>
      </dgm:t>
    </dgm:pt>
    <dgm:pt modelId="{8AC844A1-9083-4F00-9BAE-D927D36994FF}" type="pres">
      <dgm:prSet presAssocID="{30CBF727-98DE-44BD-BD93-041A549B694C}" presName="root2" presStyleCnt="0"/>
      <dgm:spPr/>
    </dgm:pt>
    <dgm:pt modelId="{54D1182B-0565-4E9A-9785-BAB5119456B2}" type="pres">
      <dgm:prSet presAssocID="{30CBF727-98DE-44BD-BD93-041A549B694C}" presName="LevelTwoTextNode" presStyleLbl="node3" presStyleIdx="7" presStyleCnt="10">
        <dgm:presLayoutVars>
          <dgm:chPref val="3"/>
        </dgm:presLayoutVars>
      </dgm:prSet>
      <dgm:spPr/>
      <dgm:t>
        <a:bodyPr/>
        <a:lstStyle/>
        <a:p>
          <a:endParaRPr lang="es-CO"/>
        </a:p>
      </dgm:t>
    </dgm:pt>
    <dgm:pt modelId="{0A8E8B54-5E5F-4D20-ACEC-87A1A5C72C41}" type="pres">
      <dgm:prSet presAssocID="{30CBF727-98DE-44BD-BD93-041A549B694C}" presName="level3hierChild" presStyleCnt="0"/>
      <dgm:spPr/>
    </dgm:pt>
    <dgm:pt modelId="{5179838F-1F5E-48D5-9057-2A7817E77C4C}" type="pres">
      <dgm:prSet presAssocID="{644E4E8A-350D-4AD5-8D99-5417008C0F1D}" presName="conn2-1" presStyleLbl="parChTrans1D3" presStyleIdx="8" presStyleCnt="10"/>
      <dgm:spPr/>
      <dgm:t>
        <a:bodyPr/>
        <a:lstStyle/>
        <a:p>
          <a:endParaRPr lang="es-CO"/>
        </a:p>
      </dgm:t>
    </dgm:pt>
    <dgm:pt modelId="{E1A5F077-C0CF-4425-B9F1-AE95BF0E3BD0}" type="pres">
      <dgm:prSet presAssocID="{644E4E8A-350D-4AD5-8D99-5417008C0F1D}" presName="connTx" presStyleLbl="parChTrans1D3" presStyleIdx="8" presStyleCnt="10"/>
      <dgm:spPr/>
      <dgm:t>
        <a:bodyPr/>
        <a:lstStyle/>
        <a:p>
          <a:endParaRPr lang="es-CO"/>
        </a:p>
      </dgm:t>
    </dgm:pt>
    <dgm:pt modelId="{C847F2D0-9382-44BC-A803-3E1F232475A6}" type="pres">
      <dgm:prSet presAssocID="{55707A3C-DD32-4542-846B-574B56BC83CE}" presName="root2" presStyleCnt="0"/>
      <dgm:spPr/>
    </dgm:pt>
    <dgm:pt modelId="{7768C3B8-026E-4B39-BC10-FE6C19103A27}" type="pres">
      <dgm:prSet presAssocID="{55707A3C-DD32-4542-846B-574B56BC83CE}" presName="LevelTwoTextNode" presStyleLbl="node3" presStyleIdx="8" presStyleCnt="10">
        <dgm:presLayoutVars>
          <dgm:chPref val="3"/>
        </dgm:presLayoutVars>
      </dgm:prSet>
      <dgm:spPr/>
      <dgm:t>
        <a:bodyPr/>
        <a:lstStyle/>
        <a:p>
          <a:endParaRPr lang="es-CO"/>
        </a:p>
      </dgm:t>
    </dgm:pt>
    <dgm:pt modelId="{05F561F2-EF8E-46B9-A74E-63BA22CB9D8C}" type="pres">
      <dgm:prSet presAssocID="{55707A3C-DD32-4542-846B-574B56BC83CE}" presName="level3hierChild" presStyleCnt="0"/>
      <dgm:spPr/>
    </dgm:pt>
    <dgm:pt modelId="{2F1E9968-AE50-40F3-85F8-FAF9A4FD5E0F}" type="pres">
      <dgm:prSet presAssocID="{101FB8E9-4B22-43FA-B5E5-E3B4BE6893FA}" presName="conn2-1" presStyleLbl="parChTrans1D3" presStyleIdx="9" presStyleCnt="10"/>
      <dgm:spPr/>
      <dgm:t>
        <a:bodyPr/>
        <a:lstStyle/>
        <a:p>
          <a:endParaRPr lang="es-CO"/>
        </a:p>
      </dgm:t>
    </dgm:pt>
    <dgm:pt modelId="{2F0BD5DE-EB68-42DD-95AF-AA4406C297EF}" type="pres">
      <dgm:prSet presAssocID="{101FB8E9-4B22-43FA-B5E5-E3B4BE6893FA}" presName="connTx" presStyleLbl="parChTrans1D3" presStyleIdx="9" presStyleCnt="10"/>
      <dgm:spPr/>
      <dgm:t>
        <a:bodyPr/>
        <a:lstStyle/>
        <a:p>
          <a:endParaRPr lang="es-CO"/>
        </a:p>
      </dgm:t>
    </dgm:pt>
    <dgm:pt modelId="{89AE033C-9D52-4544-9D82-0147D84428CE}" type="pres">
      <dgm:prSet presAssocID="{4A1E4421-C8EE-41B6-8767-D9581DDEC322}" presName="root2" presStyleCnt="0"/>
      <dgm:spPr/>
    </dgm:pt>
    <dgm:pt modelId="{8821AE18-294C-4641-BFCA-CF58A71F39A4}" type="pres">
      <dgm:prSet presAssocID="{4A1E4421-C8EE-41B6-8767-D9581DDEC322}" presName="LevelTwoTextNode" presStyleLbl="node3" presStyleIdx="9" presStyleCnt="10">
        <dgm:presLayoutVars>
          <dgm:chPref val="3"/>
        </dgm:presLayoutVars>
      </dgm:prSet>
      <dgm:spPr/>
      <dgm:t>
        <a:bodyPr/>
        <a:lstStyle/>
        <a:p>
          <a:endParaRPr lang="es-CO"/>
        </a:p>
      </dgm:t>
    </dgm:pt>
    <dgm:pt modelId="{D21B2833-052F-4E8F-BE7D-060CBC09CEA9}" type="pres">
      <dgm:prSet presAssocID="{4A1E4421-C8EE-41B6-8767-D9581DDEC322}" presName="level3hierChild" presStyleCnt="0"/>
      <dgm:spPr/>
    </dgm:pt>
  </dgm:ptLst>
  <dgm:cxnLst>
    <dgm:cxn modelId="{416A3C4C-8593-457B-A51C-151CB8C25818}" type="presOf" srcId="{101FB8E9-4B22-43FA-B5E5-E3B4BE6893FA}" destId="{2F1E9968-AE50-40F3-85F8-FAF9A4FD5E0F}" srcOrd="0" destOrd="0" presId="urn:microsoft.com/office/officeart/2005/8/layout/hierarchy2"/>
    <dgm:cxn modelId="{CBD66145-114E-4DA1-9A41-586F65BF3657}" type="presOf" srcId="{180D4B9C-0E32-464E-B635-8F90B974503C}" destId="{CB9A1D68-C897-4223-8987-B17CFCC3B3F1}" srcOrd="0" destOrd="0" presId="urn:microsoft.com/office/officeart/2005/8/layout/hierarchy2"/>
    <dgm:cxn modelId="{5D52917C-E4CD-4258-9BB1-FFA4FA3090F1}" type="presOf" srcId="{4A1E4421-C8EE-41B6-8767-D9581DDEC322}" destId="{8821AE18-294C-4641-BFCA-CF58A71F39A4}" srcOrd="0" destOrd="0" presId="urn:microsoft.com/office/officeart/2005/8/layout/hierarchy2"/>
    <dgm:cxn modelId="{9E6623FE-A8BD-40B4-B7CC-A43DF2CD1A79}" srcId="{C478F51D-552B-4ABA-9E52-254980FFF1CA}" destId="{4A1E4421-C8EE-41B6-8767-D9581DDEC322}" srcOrd="9" destOrd="0" parTransId="{101FB8E9-4B22-43FA-B5E5-E3B4BE6893FA}" sibTransId="{52A92643-5731-493F-9657-83FFCB5A61AD}"/>
    <dgm:cxn modelId="{D2DC6330-1CFE-4258-BD70-1BA7D4E78E5C}" type="presOf" srcId="{722FDB82-1E31-4DDA-BDD4-62295F4BB7AF}" destId="{84C413CD-02A2-4649-B13E-3E3508BBECF0}" srcOrd="0" destOrd="0" presId="urn:microsoft.com/office/officeart/2005/8/layout/hierarchy2"/>
    <dgm:cxn modelId="{6305DC3D-8D3C-4805-BEBC-B12372788C4F}" type="presOf" srcId="{F29921D4-4BDC-43AF-968F-EC831C8AB46E}" destId="{5F7E431E-BB45-4AF7-BAEA-1794A056FD7F}" srcOrd="0" destOrd="0" presId="urn:microsoft.com/office/officeart/2005/8/layout/hierarchy2"/>
    <dgm:cxn modelId="{098D6550-F53D-4852-9992-F4F12B2138A5}" type="presOf" srcId="{B26F347F-8D51-4559-BD98-17E77A66F7B8}" destId="{60CB2A55-93AE-4FBB-82E0-2DDCA42B8FD2}" srcOrd="0" destOrd="0" presId="urn:microsoft.com/office/officeart/2005/8/layout/hierarchy2"/>
    <dgm:cxn modelId="{9655AB4C-C655-434E-B31F-71491F83D15E}" type="presOf" srcId="{720E5C24-77F7-45D7-910B-83211AF8EC96}" destId="{6D2BF645-DB80-4EC6-91E0-54E31E794CD8}" srcOrd="0" destOrd="0" presId="urn:microsoft.com/office/officeart/2005/8/layout/hierarchy2"/>
    <dgm:cxn modelId="{FE3350F5-5569-4957-997C-A9806582325F}" srcId="{C478F51D-552B-4ABA-9E52-254980FFF1CA}" destId="{2CA1A1C7-2D3E-441C-9CBE-BA2CC965BCE3}" srcOrd="1" destOrd="0" parTransId="{9273941D-E5A2-44D4-B6E3-7FCB391F45A9}" sibTransId="{6C95FC36-6AF6-4618-A0BF-80F5A3289436}"/>
    <dgm:cxn modelId="{438752B9-0708-48FF-8511-268653CABA00}" type="presOf" srcId="{3F7CBFED-BBCF-4652-8F07-B5D524A02294}" destId="{5489F842-3B31-440D-A24E-635476566226}" srcOrd="1" destOrd="0" presId="urn:microsoft.com/office/officeart/2005/8/layout/hierarchy2"/>
    <dgm:cxn modelId="{1F1A0FCE-7B97-436C-BDA2-7522E689C92F}" type="presOf" srcId="{2CA1A1C7-2D3E-441C-9CBE-BA2CC965BCE3}" destId="{CD95B936-06E8-4744-B8FD-E6DCE814DA74}" srcOrd="0" destOrd="0" presId="urn:microsoft.com/office/officeart/2005/8/layout/hierarchy2"/>
    <dgm:cxn modelId="{C5876948-CAF0-4D27-83A5-DA11F3A19F57}" srcId="{C5F40A23-0149-444D-9AC7-A0FECAE1E679}" destId="{95936D69-83AD-4D5A-844E-D89964005164}" srcOrd="0" destOrd="0" parTransId="{F29921D4-4BDC-43AF-968F-EC831C8AB46E}" sibTransId="{51116837-D4BE-41EF-A9E0-2C1DDEECD543}"/>
    <dgm:cxn modelId="{EA8BE902-A74F-45DE-AE66-2E802CD7F614}" type="presOf" srcId="{6F69262F-C2E4-4092-BA17-692D09E5FB1D}" destId="{BE3B6604-683C-4A50-8F8F-7C68D8D9DA5A}" srcOrd="1" destOrd="0" presId="urn:microsoft.com/office/officeart/2005/8/layout/hierarchy2"/>
    <dgm:cxn modelId="{642833BC-F48E-4D74-9F28-C99D9F2BA227}" type="presOf" srcId="{B60041A3-918B-4093-8A11-6CCA0D67BA23}" destId="{B8CEEB11-DB09-4774-9DCB-FA3BAAE29B14}" srcOrd="0" destOrd="0" presId="urn:microsoft.com/office/officeart/2005/8/layout/hierarchy2"/>
    <dgm:cxn modelId="{F6490736-7206-4837-95A9-943E880785FA}" type="presOf" srcId="{6F69262F-C2E4-4092-BA17-692D09E5FB1D}" destId="{673B26D2-98A5-4FD1-B2DE-154600340D08}" srcOrd="0" destOrd="0" presId="urn:microsoft.com/office/officeart/2005/8/layout/hierarchy2"/>
    <dgm:cxn modelId="{790E3048-B2CA-4FD2-8D76-72A9EF911265}" srcId="{C478F51D-552B-4ABA-9E52-254980FFF1CA}" destId="{B26F347F-8D51-4559-BD98-17E77A66F7B8}" srcOrd="4" destOrd="0" parTransId="{A7DF61E7-2B52-4F94-8A93-E557F1A0C2AE}" sibTransId="{9199D9F9-A923-4E0C-A2E4-D0D246F37271}"/>
    <dgm:cxn modelId="{578C8179-67B1-47D8-A3DC-3A584AF482EB}" type="presOf" srcId="{0127E11D-1FA9-4C5D-A91E-B78035CC6823}" destId="{261732B3-35D9-46B2-A7B9-D04EC07E1459}" srcOrd="0" destOrd="0" presId="urn:microsoft.com/office/officeart/2005/8/layout/hierarchy2"/>
    <dgm:cxn modelId="{2DCE0266-EFBE-45A1-953A-D642DC665417}" type="presOf" srcId="{F29921D4-4BDC-43AF-968F-EC831C8AB46E}" destId="{09F89137-3A17-4196-BB1A-E1C5694131E4}" srcOrd="1" destOrd="0" presId="urn:microsoft.com/office/officeart/2005/8/layout/hierarchy2"/>
    <dgm:cxn modelId="{5A2447D1-EC37-43B7-B5B0-8138EB960CC6}" type="presOf" srcId="{A7DF61E7-2B52-4F94-8A93-E557F1A0C2AE}" destId="{FACAC3A1-3BB0-4765-9451-8B5748405F8E}" srcOrd="0" destOrd="0" presId="urn:microsoft.com/office/officeart/2005/8/layout/hierarchy2"/>
    <dgm:cxn modelId="{BCA80E94-299A-436C-A7E0-07A4D204A68C}" srcId="{C478F51D-552B-4ABA-9E52-254980FFF1CA}" destId="{38B4208E-3F0A-44DE-8677-C8DC16FDB898}" srcOrd="2" destOrd="0" parTransId="{47935AB3-3B50-4C42-BD11-18C55D9D91BF}" sibTransId="{41ACE5E4-497A-404D-8710-DC25581C4661}"/>
    <dgm:cxn modelId="{CD40B68F-E9E0-4471-AC67-7A81EB21768C}" srcId="{C478F51D-552B-4ABA-9E52-254980FFF1CA}" destId="{55707A3C-DD32-4542-846B-574B56BC83CE}" srcOrd="8" destOrd="0" parTransId="{644E4E8A-350D-4AD5-8D99-5417008C0F1D}" sibTransId="{6A7E607A-C638-4E8A-9634-6029B9B07697}"/>
    <dgm:cxn modelId="{05EEAF63-ACA7-421F-B686-0F49CEFBEEF2}" srcId="{0127E11D-1FA9-4C5D-A91E-B78035CC6823}" destId="{C5F40A23-0149-444D-9AC7-A0FECAE1E679}" srcOrd="0" destOrd="0" parTransId="{D2B4E4AA-8D77-4391-BB18-ECD9E2D09F40}" sibTransId="{92DA7DAE-23FD-415F-AED9-3C7D650FD037}"/>
    <dgm:cxn modelId="{52DF0595-045C-4E32-A1F4-F487C03874BA}" type="presOf" srcId="{47935AB3-3B50-4C42-BD11-18C55D9D91BF}" destId="{C9004644-89C6-4133-B3B0-2E568F7A1ECD}" srcOrd="1" destOrd="0" presId="urn:microsoft.com/office/officeart/2005/8/layout/hierarchy2"/>
    <dgm:cxn modelId="{361E067C-D326-493E-B546-62FEE9FDA5EF}" type="presOf" srcId="{B60041A3-918B-4093-8A11-6CCA0D67BA23}" destId="{9611EFE7-5DC6-48CD-B834-5C01A25A15B3}" srcOrd="1" destOrd="0" presId="urn:microsoft.com/office/officeart/2005/8/layout/hierarchy2"/>
    <dgm:cxn modelId="{0C9A22AF-3564-4501-838F-161582D2D677}" type="presOf" srcId="{3F7CBFED-BBCF-4652-8F07-B5D524A02294}" destId="{21F90921-C58F-490C-AD50-136CF6763A53}" srcOrd="0" destOrd="0" presId="urn:microsoft.com/office/officeart/2005/8/layout/hierarchy2"/>
    <dgm:cxn modelId="{6A70CED6-C5DB-4E52-99A0-05AF90ABDD98}" type="presOf" srcId="{4F1AD05C-C9BB-4709-9D41-78BCE9A5BCF6}" destId="{B914D967-D505-4E18-BC9A-EAC3F42E8E9E}" srcOrd="0" destOrd="0" presId="urn:microsoft.com/office/officeart/2005/8/layout/hierarchy2"/>
    <dgm:cxn modelId="{E44CCB2F-D30D-4D5D-8887-00677F5917B8}" srcId="{C478F51D-552B-4ABA-9E52-254980FFF1CA}" destId="{4F1AD05C-C9BB-4709-9D41-78BCE9A5BCF6}" srcOrd="6" destOrd="0" parTransId="{68DEF8EC-929C-4685-9FA8-07C223ADA60E}" sibTransId="{A8E9978B-7E84-4CA0-905F-06F76734D962}"/>
    <dgm:cxn modelId="{176A55A4-6301-4963-ACB7-BEDC6375AF29}" type="presOf" srcId="{722FDB82-1E31-4DDA-BDD4-62295F4BB7AF}" destId="{7C8E61F1-B67E-495D-8AF1-AC63F0122287}" srcOrd="1" destOrd="0" presId="urn:microsoft.com/office/officeart/2005/8/layout/hierarchy2"/>
    <dgm:cxn modelId="{E110A7CA-82EC-476A-BE00-649BD555DCB7}" type="presOf" srcId="{644E4E8A-350D-4AD5-8D99-5417008C0F1D}" destId="{E1A5F077-C0CF-4425-B9F1-AE95BF0E3BD0}" srcOrd="1" destOrd="0" presId="urn:microsoft.com/office/officeart/2005/8/layout/hierarchy2"/>
    <dgm:cxn modelId="{F5025994-C731-4ABD-827A-34A05CB39100}" type="presOf" srcId="{34F53A03-57D4-46B8-A152-2392EFDEE857}" destId="{8E097262-271A-4CF4-AEC6-6D4D9DA21DF8}" srcOrd="0" destOrd="0" presId="urn:microsoft.com/office/officeart/2005/8/layout/hierarchy2"/>
    <dgm:cxn modelId="{F2277065-5D71-43D1-B522-A14BF26A9289}" type="presOf" srcId="{95936D69-83AD-4D5A-844E-D89964005164}" destId="{915C8198-B697-43A2-850D-4B386935AE62}" srcOrd="0" destOrd="0" presId="urn:microsoft.com/office/officeart/2005/8/layout/hierarchy2"/>
    <dgm:cxn modelId="{DB433B18-FD94-42AF-809C-4D6E41F2765C}" type="presOf" srcId="{101FB8E9-4B22-43FA-B5E5-E3B4BE6893FA}" destId="{2F0BD5DE-EB68-42DD-95AF-AA4406C297EF}" srcOrd="1" destOrd="0" presId="urn:microsoft.com/office/officeart/2005/8/layout/hierarchy2"/>
    <dgm:cxn modelId="{D4522925-931E-4704-B3FD-DD2C8E1E9D35}" type="presOf" srcId="{C5F40A23-0149-444D-9AC7-A0FECAE1E679}" destId="{7D519C13-214A-47A7-AE6B-1CD000898F2E}" srcOrd="0" destOrd="0" presId="urn:microsoft.com/office/officeart/2005/8/layout/hierarchy2"/>
    <dgm:cxn modelId="{66A02CAE-D555-4E44-B11A-4AD03A71BD31}" srcId="{C478F51D-552B-4ABA-9E52-254980FFF1CA}" destId="{180D4B9C-0E32-464E-B635-8F90B974503C}" srcOrd="0" destOrd="0" parTransId="{B60041A3-918B-4093-8A11-6CCA0D67BA23}" sibTransId="{73796A14-CACC-4836-9A75-CC4903559721}"/>
    <dgm:cxn modelId="{A4EC79D2-D67B-45E2-B33E-179CBA2B49C3}" type="presOf" srcId="{47935AB3-3B50-4C42-BD11-18C55D9D91BF}" destId="{54F3CD77-62CE-41AD-BB49-786F8D2B18AA}" srcOrd="0" destOrd="0" presId="urn:microsoft.com/office/officeart/2005/8/layout/hierarchy2"/>
    <dgm:cxn modelId="{63C74708-E952-454A-961C-E1ABCF202FEB}" type="presOf" srcId="{38B4208E-3F0A-44DE-8677-C8DC16FDB898}" destId="{68C1C8D9-26DC-47C2-ACC3-6F97733119EE}" srcOrd="0" destOrd="0" presId="urn:microsoft.com/office/officeart/2005/8/layout/hierarchy2"/>
    <dgm:cxn modelId="{78DB841C-E1E6-4D51-9004-06256C0FE6E2}" type="presOf" srcId="{644E4E8A-350D-4AD5-8D99-5417008C0F1D}" destId="{5179838F-1F5E-48D5-9057-2A7817E77C4C}" srcOrd="0" destOrd="0" presId="urn:microsoft.com/office/officeart/2005/8/layout/hierarchy2"/>
    <dgm:cxn modelId="{9B177BCF-3D8E-4E3C-B5E2-2012A859929E}" type="presOf" srcId="{C478F51D-552B-4ABA-9E52-254980FFF1CA}" destId="{C6012BD5-4913-461E-8FA6-40BFA5DB580F}" srcOrd="0" destOrd="0" presId="urn:microsoft.com/office/officeart/2005/8/layout/hierarchy2"/>
    <dgm:cxn modelId="{E225713D-366A-4A75-9EB1-CA162447D929}" srcId="{C478F51D-552B-4ABA-9E52-254980FFF1CA}" destId="{720E5C24-77F7-45D7-910B-83211AF8EC96}" srcOrd="3" destOrd="0" parTransId="{36A8652A-FDE3-4724-9C77-71B8CD645216}" sibTransId="{ED1D9EDD-2E98-4134-8D28-ED86BC1F0803}"/>
    <dgm:cxn modelId="{1D2AB88F-48D6-4AF1-BAF3-9766392C7084}" type="presOf" srcId="{9273941D-E5A2-44D4-B6E3-7FCB391F45A9}" destId="{355B6891-FE8D-454F-81CA-CC6AF798822A}" srcOrd="1" destOrd="0" presId="urn:microsoft.com/office/officeart/2005/8/layout/hierarchy2"/>
    <dgm:cxn modelId="{C782AA12-DBB9-43EA-9585-B535EEE02470}" srcId="{C478F51D-552B-4ABA-9E52-254980FFF1CA}" destId="{30CBF727-98DE-44BD-BD93-041A549B694C}" srcOrd="7" destOrd="0" parTransId="{722FDB82-1E31-4DDA-BDD4-62295F4BB7AF}" sibTransId="{1CA0FF1E-7A88-47CE-9959-A682AA547B17}"/>
    <dgm:cxn modelId="{EEFBC713-AD25-4EAC-AB42-7080F62A984A}" srcId="{C5F40A23-0149-444D-9AC7-A0FECAE1E679}" destId="{C478F51D-552B-4ABA-9E52-254980FFF1CA}" srcOrd="1" destOrd="0" parTransId="{6F69262F-C2E4-4092-BA17-692D09E5FB1D}" sibTransId="{DAD6092A-D0C1-403E-AFB5-D566620A0A28}"/>
    <dgm:cxn modelId="{5ED189A0-861A-4A00-B164-44A76A00CFBC}" type="presOf" srcId="{55707A3C-DD32-4542-846B-574B56BC83CE}" destId="{7768C3B8-026E-4B39-BC10-FE6C19103A27}" srcOrd="0" destOrd="0" presId="urn:microsoft.com/office/officeart/2005/8/layout/hierarchy2"/>
    <dgm:cxn modelId="{4DF7F511-D3FF-4C3F-97AD-019FED9BBFD9}" type="presOf" srcId="{A7DF61E7-2B52-4F94-8A93-E557F1A0C2AE}" destId="{CBF9B628-FDBD-4E84-A026-00A8E5ABA177}" srcOrd="1" destOrd="0" presId="urn:microsoft.com/office/officeart/2005/8/layout/hierarchy2"/>
    <dgm:cxn modelId="{42FEB7DC-2E12-4F9A-BF53-0E20E2E2B446}" type="presOf" srcId="{36A8652A-FDE3-4724-9C77-71B8CD645216}" destId="{A53919EC-19C9-408D-A8D3-F57BAE126E18}" srcOrd="1" destOrd="0" presId="urn:microsoft.com/office/officeart/2005/8/layout/hierarchy2"/>
    <dgm:cxn modelId="{3B89995D-FBD2-4C6E-A388-C4C006646B90}" type="presOf" srcId="{68DEF8EC-929C-4685-9FA8-07C223ADA60E}" destId="{AD73C7D5-0DE0-4BCA-A228-BB80BE1728AB}" srcOrd="1" destOrd="0" presId="urn:microsoft.com/office/officeart/2005/8/layout/hierarchy2"/>
    <dgm:cxn modelId="{533FF528-01C8-4E55-AA50-294DF72D3011}" type="presOf" srcId="{36A8652A-FDE3-4724-9C77-71B8CD645216}" destId="{0168F75E-9CCE-446F-BCE1-9B6A107DAC0B}" srcOrd="0" destOrd="0" presId="urn:microsoft.com/office/officeart/2005/8/layout/hierarchy2"/>
    <dgm:cxn modelId="{8CFB5280-A482-4CE5-9E54-37CD9DAFF126}" type="presOf" srcId="{68DEF8EC-929C-4685-9FA8-07C223ADA60E}" destId="{5406D0B6-7484-44C2-9908-50B400331DDE}" srcOrd="0" destOrd="0" presId="urn:microsoft.com/office/officeart/2005/8/layout/hierarchy2"/>
    <dgm:cxn modelId="{E7F50885-0D76-4902-B05D-9A4757F04A14}" srcId="{C478F51D-552B-4ABA-9E52-254980FFF1CA}" destId="{34F53A03-57D4-46B8-A152-2392EFDEE857}" srcOrd="5" destOrd="0" parTransId="{3F7CBFED-BBCF-4652-8F07-B5D524A02294}" sibTransId="{AB5EA62B-AD48-4EB6-A4A4-53111B7E256C}"/>
    <dgm:cxn modelId="{F111301F-C9FE-4FFE-A089-7694815B45BA}" type="presOf" srcId="{9273941D-E5A2-44D4-B6E3-7FCB391F45A9}" destId="{ACA5E04F-E491-4E6C-8158-0420EA4C94C9}" srcOrd="0" destOrd="0" presId="urn:microsoft.com/office/officeart/2005/8/layout/hierarchy2"/>
    <dgm:cxn modelId="{4584B703-3434-4993-8719-737DABBE1AB3}" type="presOf" srcId="{30CBF727-98DE-44BD-BD93-041A549B694C}" destId="{54D1182B-0565-4E9A-9785-BAB5119456B2}" srcOrd="0" destOrd="0" presId="urn:microsoft.com/office/officeart/2005/8/layout/hierarchy2"/>
    <dgm:cxn modelId="{9DC8DD27-1431-40C9-B916-80846B54016A}" type="presParOf" srcId="{261732B3-35D9-46B2-A7B9-D04EC07E1459}" destId="{7501F6DE-6DE3-42FD-A196-5AD094F408F0}" srcOrd="0" destOrd="0" presId="urn:microsoft.com/office/officeart/2005/8/layout/hierarchy2"/>
    <dgm:cxn modelId="{3F446D65-81E1-45F4-9069-2787ED3A63B9}" type="presParOf" srcId="{7501F6DE-6DE3-42FD-A196-5AD094F408F0}" destId="{7D519C13-214A-47A7-AE6B-1CD000898F2E}" srcOrd="0" destOrd="0" presId="urn:microsoft.com/office/officeart/2005/8/layout/hierarchy2"/>
    <dgm:cxn modelId="{E187D422-5593-4AEC-9C84-DB0E1250F6AE}" type="presParOf" srcId="{7501F6DE-6DE3-42FD-A196-5AD094F408F0}" destId="{533479BD-EAE1-404F-96EC-7B492A7BA678}" srcOrd="1" destOrd="0" presId="urn:microsoft.com/office/officeart/2005/8/layout/hierarchy2"/>
    <dgm:cxn modelId="{1CC90997-C632-40F8-83B4-B37DCF701D92}" type="presParOf" srcId="{533479BD-EAE1-404F-96EC-7B492A7BA678}" destId="{5F7E431E-BB45-4AF7-BAEA-1794A056FD7F}" srcOrd="0" destOrd="0" presId="urn:microsoft.com/office/officeart/2005/8/layout/hierarchy2"/>
    <dgm:cxn modelId="{3E347854-963C-4B60-B921-7C47C0E6D5FB}" type="presParOf" srcId="{5F7E431E-BB45-4AF7-BAEA-1794A056FD7F}" destId="{09F89137-3A17-4196-BB1A-E1C5694131E4}" srcOrd="0" destOrd="0" presId="urn:microsoft.com/office/officeart/2005/8/layout/hierarchy2"/>
    <dgm:cxn modelId="{E2EBED09-7663-41C7-8060-F30F1B4E4386}" type="presParOf" srcId="{533479BD-EAE1-404F-96EC-7B492A7BA678}" destId="{5795AA83-2D96-444B-9493-0085F0965399}" srcOrd="1" destOrd="0" presId="urn:microsoft.com/office/officeart/2005/8/layout/hierarchy2"/>
    <dgm:cxn modelId="{0958D4BA-E84D-4C1D-93A0-0031528A2B9F}" type="presParOf" srcId="{5795AA83-2D96-444B-9493-0085F0965399}" destId="{915C8198-B697-43A2-850D-4B386935AE62}" srcOrd="0" destOrd="0" presId="urn:microsoft.com/office/officeart/2005/8/layout/hierarchy2"/>
    <dgm:cxn modelId="{688CDA04-F255-4D55-9B6A-21C214E67B43}" type="presParOf" srcId="{5795AA83-2D96-444B-9493-0085F0965399}" destId="{EEE39843-62F0-4593-AB34-61F6BA7EE954}" srcOrd="1" destOrd="0" presId="urn:microsoft.com/office/officeart/2005/8/layout/hierarchy2"/>
    <dgm:cxn modelId="{4E3F91FC-99C3-491B-A980-924242F25C73}" type="presParOf" srcId="{533479BD-EAE1-404F-96EC-7B492A7BA678}" destId="{673B26D2-98A5-4FD1-B2DE-154600340D08}" srcOrd="2" destOrd="0" presId="urn:microsoft.com/office/officeart/2005/8/layout/hierarchy2"/>
    <dgm:cxn modelId="{ABBAD574-B07F-45BE-AB8E-C705FC318878}" type="presParOf" srcId="{673B26D2-98A5-4FD1-B2DE-154600340D08}" destId="{BE3B6604-683C-4A50-8F8F-7C68D8D9DA5A}" srcOrd="0" destOrd="0" presId="urn:microsoft.com/office/officeart/2005/8/layout/hierarchy2"/>
    <dgm:cxn modelId="{FFC0C711-9EF5-4734-8ACD-D21343D73F65}" type="presParOf" srcId="{533479BD-EAE1-404F-96EC-7B492A7BA678}" destId="{2CB2D3A5-5491-46C3-9821-D67BBBF126AE}" srcOrd="3" destOrd="0" presId="urn:microsoft.com/office/officeart/2005/8/layout/hierarchy2"/>
    <dgm:cxn modelId="{F0421379-A405-44AE-9B8B-F4B0D222F73C}" type="presParOf" srcId="{2CB2D3A5-5491-46C3-9821-D67BBBF126AE}" destId="{C6012BD5-4913-461E-8FA6-40BFA5DB580F}" srcOrd="0" destOrd="0" presId="urn:microsoft.com/office/officeart/2005/8/layout/hierarchy2"/>
    <dgm:cxn modelId="{758BF86A-83AB-4AE6-9103-CF8B4B65EB2F}" type="presParOf" srcId="{2CB2D3A5-5491-46C3-9821-D67BBBF126AE}" destId="{49D1D69E-C048-494A-B57A-EFEEB3AA54B0}" srcOrd="1" destOrd="0" presId="urn:microsoft.com/office/officeart/2005/8/layout/hierarchy2"/>
    <dgm:cxn modelId="{97E9E290-3D73-46B2-AD61-F0D3AC51C953}" type="presParOf" srcId="{49D1D69E-C048-494A-B57A-EFEEB3AA54B0}" destId="{B8CEEB11-DB09-4774-9DCB-FA3BAAE29B14}" srcOrd="0" destOrd="0" presId="urn:microsoft.com/office/officeart/2005/8/layout/hierarchy2"/>
    <dgm:cxn modelId="{7A9C6987-96C9-4EE6-BD7A-1DF89A59FBCC}" type="presParOf" srcId="{B8CEEB11-DB09-4774-9DCB-FA3BAAE29B14}" destId="{9611EFE7-5DC6-48CD-B834-5C01A25A15B3}" srcOrd="0" destOrd="0" presId="urn:microsoft.com/office/officeart/2005/8/layout/hierarchy2"/>
    <dgm:cxn modelId="{0262233E-702B-4E5D-83BE-A130DFA620F4}" type="presParOf" srcId="{49D1D69E-C048-494A-B57A-EFEEB3AA54B0}" destId="{DD1A2DAF-9616-4D54-96D9-1FDC2DE066DC}" srcOrd="1" destOrd="0" presId="urn:microsoft.com/office/officeart/2005/8/layout/hierarchy2"/>
    <dgm:cxn modelId="{46233373-9B34-449E-9D60-A1EC4091376D}" type="presParOf" srcId="{DD1A2DAF-9616-4D54-96D9-1FDC2DE066DC}" destId="{CB9A1D68-C897-4223-8987-B17CFCC3B3F1}" srcOrd="0" destOrd="0" presId="urn:microsoft.com/office/officeart/2005/8/layout/hierarchy2"/>
    <dgm:cxn modelId="{EBAE57C2-3EFC-4953-A764-EF407CCE40D2}" type="presParOf" srcId="{DD1A2DAF-9616-4D54-96D9-1FDC2DE066DC}" destId="{DF080394-847A-4DB6-A6CC-1F9BFCEEC270}" srcOrd="1" destOrd="0" presId="urn:microsoft.com/office/officeart/2005/8/layout/hierarchy2"/>
    <dgm:cxn modelId="{DA3DE0EB-A7A1-4147-9D92-FCB1C47BFE0F}" type="presParOf" srcId="{49D1D69E-C048-494A-B57A-EFEEB3AA54B0}" destId="{ACA5E04F-E491-4E6C-8158-0420EA4C94C9}" srcOrd="2" destOrd="0" presId="urn:microsoft.com/office/officeart/2005/8/layout/hierarchy2"/>
    <dgm:cxn modelId="{0DE643E0-5BB5-4A04-88DE-2A8DCC48767C}" type="presParOf" srcId="{ACA5E04F-E491-4E6C-8158-0420EA4C94C9}" destId="{355B6891-FE8D-454F-81CA-CC6AF798822A}" srcOrd="0" destOrd="0" presId="urn:microsoft.com/office/officeart/2005/8/layout/hierarchy2"/>
    <dgm:cxn modelId="{6D237E25-2199-4FDB-BB58-F0554A4540B4}" type="presParOf" srcId="{49D1D69E-C048-494A-B57A-EFEEB3AA54B0}" destId="{EA9DA20B-3C3A-4AED-9CCC-DB407B8498E5}" srcOrd="3" destOrd="0" presId="urn:microsoft.com/office/officeart/2005/8/layout/hierarchy2"/>
    <dgm:cxn modelId="{F6B37B5B-7709-4490-904A-CF7DF5B3E253}" type="presParOf" srcId="{EA9DA20B-3C3A-4AED-9CCC-DB407B8498E5}" destId="{CD95B936-06E8-4744-B8FD-E6DCE814DA74}" srcOrd="0" destOrd="0" presId="urn:microsoft.com/office/officeart/2005/8/layout/hierarchy2"/>
    <dgm:cxn modelId="{5DA1D10A-222D-4866-8E40-6273E85A2482}" type="presParOf" srcId="{EA9DA20B-3C3A-4AED-9CCC-DB407B8498E5}" destId="{9C79DE7C-019B-4E1B-AC2A-5109BF46E2E5}" srcOrd="1" destOrd="0" presId="urn:microsoft.com/office/officeart/2005/8/layout/hierarchy2"/>
    <dgm:cxn modelId="{3C710007-D129-4833-99C6-BAE52326196E}" type="presParOf" srcId="{49D1D69E-C048-494A-B57A-EFEEB3AA54B0}" destId="{54F3CD77-62CE-41AD-BB49-786F8D2B18AA}" srcOrd="4" destOrd="0" presId="urn:microsoft.com/office/officeart/2005/8/layout/hierarchy2"/>
    <dgm:cxn modelId="{549BF263-3E25-4B1C-84AC-A10E3DD73942}" type="presParOf" srcId="{54F3CD77-62CE-41AD-BB49-786F8D2B18AA}" destId="{C9004644-89C6-4133-B3B0-2E568F7A1ECD}" srcOrd="0" destOrd="0" presId="urn:microsoft.com/office/officeart/2005/8/layout/hierarchy2"/>
    <dgm:cxn modelId="{536E9C27-9D73-44CC-A1D2-48E37B1C3A0E}" type="presParOf" srcId="{49D1D69E-C048-494A-B57A-EFEEB3AA54B0}" destId="{55FB6460-D917-4E78-B07A-D2153E6A9EFF}" srcOrd="5" destOrd="0" presId="urn:microsoft.com/office/officeart/2005/8/layout/hierarchy2"/>
    <dgm:cxn modelId="{610AB37E-0A4B-40BC-B014-912112488E90}" type="presParOf" srcId="{55FB6460-D917-4E78-B07A-D2153E6A9EFF}" destId="{68C1C8D9-26DC-47C2-ACC3-6F97733119EE}" srcOrd="0" destOrd="0" presId="urn:microsoft.com/office/officeart/2005/8/layout/hierarchy2"/>
    <dgm:cxn modelId="{7D2DD93A-4D16-43EB-9A95-69C87CD86213}" type="presParOf" srcId="{55FB6460-D917-4E78-B07A-D2153E6A9EFF}" destId="{81BD9C31-39C8-452B-83CA-B3969F7BAB7D}" srcOrd="1" destOrd="0" presId="urn:microsoft.com/office/officeart/2005/8/layout/hierarchy2"/>
    <dgm:cxn modelId="{E1F01756-3A04-43E2-9790-731336E65A68}" type="presParOf" srcId="{49D1D69E-C048-494A-B57A-EFEEB3AA54B0}" destId="{0168F75E-9CCE-446F-BCE1-9B6A107DAC0B}" srcOrd="6" destOrd="0" presId="urn:microsoft.com/office/officeart/2005/8/layout/hierarchy2"/>
    <dgm:cxn modelId="{6A675D76-6847-4C47-95F4-8EAA8C47F4C4}" type="presParOf" srcId="{0168F75E-9CCE-446F-BCE1-9B6A107DAC0B}" destId="{A53919EC-19C9-408D-A8D3-F57BAE126E18}" srcOrd="0" destOrd="0" presId="urn:microsoft.com/office/officeart/2005/8/layout/hierarchy2"/>
    <dgm:cxn modelId="{2B5AE518-CF65-4287-9912-EFC455CB4A23}" type="presParOf" srcId="{49D1D69E-C048-494A-B57A-EFEEB3AA54B0}" destId="{9C2BFA49-B426-4C04-9495-17E7B179A8FB}" srcOrd="7" destOrd="0" presId="urn:microsoft.com/office/officeart/2005/8/layout/hierarchy2"/>
    <dgm:cxn modelId="{7C2BD6B3-CC34-4035-8DE5-7CC19D03901D}" type="presParOf" srcId="{9C2BFA49-B426-4C04-9495-17E7B179A8FB}" destId="{6D2BF645-DB80-4EC6-91E0-54E31E794CD8}" srcOrd="0" destOrd="0" presId="urn:microsoft.com/office/officeart/2005/8/layout/hierarchy2"/>
    <dgm:cxn modelId="{100FB6C6-4F91-46A4-9DD7-38D94DA15504}" type="presParOf" srcId="{9C2BFA49-B426-4C04-9495-17E7B179A8FB}" destId="{D9F789BF-3F65-4A9E-A29A-854ABEE9FC62}" srcOrd="1" destOrd="0" presId="urn:microsoft.com/office/officeart/2005/8/layout/hierarchy2"/>
    <dgm:cxn modelId="{8122D06A-0B7E-4C39-B889-46D0FF54362C}" type="presParOf" srcId="{49D1D69E-C048-494A-B57A-EFEEB3AA54B0}" destId="{FACAC3A1-3BB0-4765-9451-8B5748405F8E}" srcOrd="8" destOrd="0" presId="urn:microsoft.com/office/officeart/2005/8/layout/hierarchy2"/>
    <dgm:cxn modelId="{53AE4031-E890-458D-A8AC-E6F707E9A5E6}" type="presParOf" srcId="{FACAC3A1-3BB0-4765-9451-8B5748405F8E}" destId="{CBF9B628-FDBD-4E84-A026-00A8E5ABA177}" srcOrd="0" destOrd="0" presId="urn:microsoft.com/office/officeart/2005/8/layout/hierarchy2"/>
    <dgm:cxn modelId="{63FE577E-361C-4AAF-BBFC-D22393503E2B}" type="presParOf" srcId="{49D1D69E-C048-494A-B57A-EFEEB3AA54B0}" destId="{71968A33-BA40-423C-AE79-E1F23F2EA91C}" srcOrd="9" destOrd="0" presId="urn:microsoft.com/office/officeart/2005/8/layout/hierarchy2"/>
    <dgm:cxn modelId="{7AEE2FF6-27AF-4FE8-8FEB-FDC0E064A014}" type="presParOf" srcId="{71968A33-BA40-423C-AE79-E1F23F2EA91C}" destId="{60CB2A55-93AE-4FBB-82E0-2DDCA42B8FD2}" srcOrd="0" destOrd="0" presId="urn:microsoft.com/office/officeart/2005/8/layout/hierarchy2"/>
    <dgm:cxn modelId="{267486E6-5527-42CB-AE83-CB85050F8B26}" type="presParOf" srcId="{71968A33-BA40-423C-AE79-E1F23F2EA91C}" destId="{D612719D-40AC-4959-9E81-83764B40EEAF}" srcOrd="1" destOrd="0" presId="urn:microsoft.com/office/officeart/2005/8/layout/hierarchy2"/>
    <dgm:cxn modelId="{BCB06509-87D7-44C4-8AC5-035F6E746B8D}" type="presParOf" srcId="{49D1D69E-C048-494A-B57A-EFEEB3AA54B0}" destId="{21F90921-C58F-490C-AD50-136CF6763A53}" srcOrd="10" destOrd="0" presId="urn:microsoft.com/office/officeart/2005/8/layout/hierarchy2"/>
    <dgm:cxn modelId="{B3E13004-89D4-4841-80FC-8C29F6369AC8}" type="presParOf" srcId="{21F90921-C58F-490C-AD50-136CF6763A53}" destId="{5489F842-3B31-440D-A24E-635476566226}" srcOrd="0" destOrd="0" presId="urn:microsoft.com/office/officeart/2005/8/layout/hierarchy2"/>
    <dgm:cxn modelId="{E96C322A-3325-42F2-A3E0-F625405CF2E9}" type="presParOf" srcId="{49D1D69E-C048-494A-B57A-EFEEB3AA54B0}" destId="{DBF09453-4A9B-4ECE-930A-0EDABF4986FF}" srcOrd="11" destOrd="0" presId="urn:microsoft.com/office/officeart/2005/8/layout/hierarchy2"/>
    <dgm:cxn modelId="{C32F5D73-98F0-42A3-A690-C7B1F6097455}" type="presParOf" srcId="{DBF09453-4A9B-4ECE-930A-0EDABF4986FF}" destId="{8E097262-271A-4CF4-AEC6-6D4D9DA21DF8}" srcOrd="0" destOrd="0" presId="urn:microsoft.com/office/officeart/2005/8/layout/hierarchy2"/>
    <dgm:cxn modelId="{35D2E3E1-0E0F-47EA-8447-E701DBB294FB}" type="presParOf" srcId="{DBF09453-4A9B-4ECE-930A-0EDABF4986FF}" destId="{BE99CF78-A2D7-4191-84F8-E0E8E4D4F7EA}" srcOrd="1" destOrd="0" presId="urn:microsoft.com/office/officeart/2005/8/layout/hierarchy2"/>
    <dgm:cxn modelId="{67AC9412-61B9-4AD6-B65C-907966E656BF}" type="presParOf" srcId="{49D1D69E-C048-494A-B57A-EFEEB3AA54B0}" destId="{5406D0B6-7484-44C2-9908-50B400331DDE}" srcOrd="12" destOrd="0" presId="urn:microsoft.com/office/officeart/2005/8/layout/hierarchy2"/>
    <dgm:cxn modelId="{8C800826-719F-43A4-8703-20A0EBAF0F9B}" type="presParOf" srcId="{5406D0B6-7484-44C2-9908-50B400331DDE}" destId="{AD73C7D5-0DE0-4BCA-A228-BB80BE1728AB}" srcOrd="0" destOrd="0" presId="urn:microsoft.com/office/officeart/2005/8/layout/hierarchy2"/>
    <dgm:cxn modelId="{1A586251-DFD8-407D-928A-83D3F868D2AB}" type="presParOf" srcId="{49D1D69E-C048-494A-B57A-EFEEB3AA54B0}" destId="{1486A037-BC8D-4A09-9EB2-BAEEEA8E9120}" srcOrd="13" destOrd="0" presId="urn:microsoft.com/office/officeart/2005/8/layout/hierarchy2"/>
    <dgm:cxn modelId="{82B4C74A-D33E-4C4F-8969-5B987AA0108D}" type="presParOf" srcId="{1486A037-BC8D-4A09-9EB2-BAEEEA8E9120}" destId="{B914D967-D505-4E18-BC9A-EAC3F42E8E9E}" srcOrd="0" destOrd="0" presId="urn:microsoft.com/office/officeart/2005/8/layout/hierarchy2"/>
    <dgm:cxn modelId="{72BD0C9C-C401-4294-91B4-2BFBC6D37D66}" type="presParOf" srcId="{1486A037-BC8D-4A09-9EB2-BAEEEA8E9120}" destId="{68EAB0DD-01FA-4560-8CC0-EDC9EAA19C4C}" srcOrd="1" destOrd="0" presId="urn:microsoft.com/office/officeart/2005/8/layout/hierarchy2"/>
    <dgm:cxn modelId="{EFD632E2-265E-46B3-9016-AAC3F82093EA}" type="presParOf" srcId="{49D1D69E-C048-494A-B57A-EFEEB3AA54B0}" destId="{84C413CD-02A2-4649-B13E-3E3508BBECF0}" srcOrd="14" destOrd="0" presId="urn:microsoft.com/office/officeart/2005/8/layout/hierarchy2"/>
    <dgm:cxn modelId="{14B47CF5-8AFF-4622-9493-551B7F505E14}" type="presParOf" srcId="{84C413CD-02A2-4649-B13E-3E3508BBECF0}" destId="{7C8E61F1-B67E-495D-8AF1-AC63F0122287}" srcOrd="0" destOrd="0" presId="urn:microsoft.com/office/officeart/2005/8/layout/hierarchy2"/>
    <dgm:cxn modelId="{9EAD6CF4-44DF-415E-AD2D-97DC3E28ED8E}" type="presParOf" srcId="{49D1D69E-C048-494A-B57A-EFEEB3AA54B0}" destId="{8AC844A1-9083-4F00-9BAE-D927D36994FF}" srcOrd="15" destOrd="0" presId="urn:microsoft.com/office/officeart/2005/8/layout/hierarchy2"/>
    <dgm:cxn modelId="{E4C1D400-004B-4CE1-B0D8-A7C400BBA1C5}" type="presParOf" srcId="{8AC844A1-9083-4F00-9BAE-D927D36994FF}" destId="{54D1182B-0565-4E9A-9785-BAB5119456B2}" srcOrd="0" destOrd="0" presId="urn:microsoft.com/office/officeart/2005/8/layout/hierarchy2"/>
    <dgm:cxn modelId="{7B37F53D-D6A0-4270-B169-59CA83616865}" type="presParOf" srcId="{8AC844A1-9083-4F00-9BAE-D927D36994FF}" destId="{0A8E8B54-5E5F-4D20-ACEC-87A1A5C72C41}" srcOrd="1" destOrd="0" presId="urn:microsoft.com/office/officeart/2005/8/layout/hierarchy2"/>
    <dgm:cxn modelId="{6B35A4A3-14DE-4402-96AC-301769CB3EFF}" type="presParOf" srcId="{49D1D69E-C048-494A-B57A-EFEEB3AA54B0}" destId="{5179838F-1F5E-48D5-9057-2A7817E77C4C}" srcOrd="16" destOrd="0" presId="urn:microsoft.com/office/officeart/2005/8/layout/hierarchy2"/>
    <dgm:cxn modelId="{6D8AE997-D59F-466B-8D3A-13372BF9298C}" type="presParOf" srcId="{5179838F-1F5E-48D5-9057-2A7817E77C4C}" destId="{E1A5F077-C0CF-4425-B9F1-AE95BF0E3BD0}" srcOrd="0" destOrd="0" presId="urn:microsoft.com/office/officeart/2005/8/layout/hierarchy2"/>
    <dgm:cxn modelId="{6E850AFE-93F0-4BB8-B5A5-1ED7FE630F87}" type="presParOf" srcId="{49D1D69E-C048-494A-B57A-EFEEB3AA54B0}" destId="{C847F2D0-9382-44BC-A803-3E1F232475A6}" srcOrd="17" destOrd="0" presId="urn:microsoft.com/office/officeart/2005/8/layout/hierarchy2"/>
    <dgm:cxn modelId="{FB30598B-7A03-48DC-832E-21BEF3B796B2}" type="presParOf" srcId="{C847F2D0-9382-44BC-A803-3E1F232475A6}" destId="{7768C3B8-026E-4B39-BC10-FE6C19103A27}" srcOrd="0" destOrd="0" presId="urn:microsoft.com/office/officeart/2005/8/layout/hierarchy2"/>
    <dgm:cxn modelId="{ADAEF9A8-BBD7-44EE-A632-92B80C0B0104}" type="presParOf" srcId="{C847F2D0-9382-44BC-A803-3E1F232475A6}" destId="{05F561F2-EF8E-46B9-A74E-63BA22CB9D8C}" srcOrd="1" destOrd="0" presId="urn:microsoft.com/office/officeart/2005/8/layout/hierarchy2"/>
    <dgm:cxn modelId="{20F0631A-57CB-449E-8105-EE99B3F28BA8}" type="presParOf" srcId="{49D1D69E-C048-494A-B57A-EFEEB3AA54B0}" destId="{2F1E9968-AE50-40F3-85F8-FAF9A4FD5E0F}" srcOrd="18" destOrd="0" presId="urn:microsoft.com/office/officeart/2005/8/layout/hierarchy2"/>
    <dgm:cxn modelId="{B0000A3B-9A7B-47E1-8CF8-5A95DB1DE970}" type="presParOf" srcId="{2F1E9968-AE50-40F3-85F8-FAF9A4FD5E0F}" destId="{2F0BD5DE-EB68-42DD-95AF-AA4406C297EF}" srcOrd="0" destOrd="0" presId="urn:microsoft.com/office/officeart/2005/8/layout/hierarchy2"/>
    <dgm:cxn modelId="{B656D565-E2E8-44DB-9DE6-BFD1E3114937}" type="presParOf" srcId="{49D1D69E-C048-494A-B57A-EFEEB3AA54B0}" destId="{89AE033C-9D52-4544-9D82-0147D84428CE}" srcOrd="19" destOrd="0" presId="urn:microsoft.com/office/officeart/2005/8/layout/hierarchy2"/>
    <dgm:cxn modelId="{85D31D8F-9AC2-4A2A-B382-E1F76566A77C}" type="presParOf" srcId="{89AE033C-9D52-4544-9D82-0147D84428CE}" destId="{8821AE18-294C-4641-BFCA-CF58A71F39A4}" srcOrd="0" destOrd="0" presId="urn:microsoft.com/office/officeart/2005/8/layout/hierarchy2"/>
    <dgm:cxn modelId="{3FD7835D-E43E-4617-9D59-23627BD8DD77}" type="presParOf" srcId="{89AE033C-9D52-4544-9D82-0147D84428CE}" destId="{D21B2833-052F-4E8F-BE7D-060CBC09CE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8FB4E-2E68-421F-9C00-9CAEDCE39BF8}" type="doc">
      <dgm:prSet loTypeId="urn:microsoft.com/office/officeart/2005/8/layout/orgChart1" loCatId="hierarchy" qsTypeId="urn:microsoft.com/office/officeart/2005/8/quickstyle/simple1" qsCatId="simple" csTypeId="urn:microsoft.com/office/officeart/2005/8/colors/accent1_2" csCatId="accent1" phldr="1"/>
      <dgm:spPr/>
    </dgm:pt>
    <dgm:pt modelId="{851B9E11-460C-4C7E-B2D1-34771671E1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JEFATURA</a:t>
          </a:r>
        </a:p>
      </dgm:t>
    </dgm:pt>
    <dgm:pt modelId="{6C4F5410-51A7-4CCB-BB32-370854C98EA0}" type="parTrans" cxnId="{61273394-3B97-4DF3-A55B-0D587683F8B1}">
      <dgm:prSet/>
      <dgm:spPr/>
      <dgm:t>
        <a:bodyPr/>
        <a:lstStyle/>
        <a:p>
          <a:endParaRPr lang="es-ES"/>
        </a:p>
      </dgm:t>
    </dgm:pt>
    <dgm:pt modelId="{829A73F7-D954-481B-AA46-488A27A21BD3}" type="sibTrans" cxnId="{61273394-3B97-4DF3-A55B-0D587683F8B1}">
      <dgm:prSet/>
      <dgm:spPr/>
      <dgm:t>
        <a:bodyPr/>
        <a:lstStyle/>
        <a:p>
          <a:endParaRPr lang="es-ES"/>
        </a:p>
      </dgm:t>
    </dgm:pt>
    <dgm:pt modelId="{08C14547-DA0A-4C82-8DC7-FF2A256B099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PLANIFICACIÓN</a:t>
          </a:r>
        </a:p>
      </dgm:t>
    </dgm:pt>
    <dgm:pt modelId="{D6BA648D-0139-4678-866D-AB4967D74D05}" type="parTrans" cxnId="{95AAB79B-BDF4-4919-BCC0-EAD74C9198D5}">
      <dgm:prSet/>
      <dgm:spPr/>
      <dgm:t>
        <a:bodyPr/>
        <a:lstStyle/>
        <a:p>
          <a:endParaRPr lang="es-ES"/>
        </a:p>
      </dgm:t>
    </dgm:pt>
    <dgm:pt modelId="{4EFCE86A-7A30-4D25-B493-90A00C1E5599}" type="sibTrans" cxnId="{95AAB79B-BDF4-4919-BCC0-EAD74C9198D5}">
      <dgm:prSet/>
      <dgm:spPr/>
      <dgm:t>
        <a:bodyPr/>
        <a:lstStyle/>
        <a:p>
          <a:endParaRPr lang="es-ES"/>
        </a:p>
      </dgm:t>
    </dgm:pt>
    <dgm:pt modelId="{F47B1341-385F-4293-B0A7-176C3F1A4B5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SG CALIDAD</a:t>
          </a:r>
          <a:endParaRPr kumimoji="0" lang="es-ES" altLang="es-CO" b="0" i="0" u="none" strike="noStrike" cap="none" normalizeH="0" baseline="0" dirty="0" smtClean="0">
            <a:ln>
              <a:noFill/>
            </a:ln>
            <a:solidFill>
              <a:schemeClr val="tx1"/>
            </a:solidFill>
            <a:effectLst/>
            <a:latin typeface="Arial" panose="020B0604020202020204" pitchFamily="34" charset="0"/>
          </a:endParaRPr>
        </a:p>
      </dgm:t>
    </dgm:pt>
    <dgm:pt modelId="{F75BB091-8FCA-4273-B143-A11E40FBCBC5}" type="parTrans" cxnId="{4C8FBBB9-67C3-4BF5-87FE-3B07712DAFA7}">
      <dgm:prSet/>
      <dgm:spPr/>
      <dgm:t>
        <a:bodyPr/>
        <a:lstStyle/>
        <a:p>
          <a:endParaRPr lang="es-ES"/>
        </a:p>
      </dgm:t>
    </dgm:pt>
    <dgm:pt modelId="{914F7D1A-B659-48A0-8746-A5501798DD54}" type="sibTrans" cxnId="{4C8FBBB9-67C3-4BF5-87FE-3B07712DAFA7}">
      <dgm:prSet/>
      <dgm:spPr/>
      <dgm:t>
        <a:bodyPr/>
        <a:lstStyle/>
        <a:p>
          <a:endParaRPr lang="es-ES"/>
        </a:p>
      </dgm:t>
    </dgm:pt>
    <dgm:pt modelId="{C458A35E-1B46-47FC-A088-E02570E003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SISTEMA DE GESTIÓN INTEGRADO</a:t>
          </a:r>
        </a:p>
      </dgm:t>
    </dgm:pt>
    <dgm:pt modelId="{5FDD6DF3-EC98-4E62-8ED9-AF216E2CC6EC}" type="parTrans" cxnId="{DE68C54B-90EE-4099-A271-B68D74544E8D}">
      <dgm:prSet/>
      <dgm:spPr/>
      <dgm:t>
        <a:bodyPr/>
        <a:lstStyle/>
        <a:p>
          <a:endParaRPr lang="es-ES"/>
        </a:p>
      </dgm:t>
    </dgm:pt>
    <dgm:pt modelId="{9F549CE6-0D2E-4623-A455-C3A74382557B}" type="sibTrans" cxnId="{DE68C54B-90EE-4099-A271-B68D74544E8D}">
      <dgm:prSet/>
      <dgm:spPr/>
      <dgm:t>
        <a:bodyPr/>
        <a:lstStyle/>
        <a:p>
          <a:endParaRPr lang="es-ES"/>
        </a:p>
      </dgm:t>
    </dgm:pt>
    <dgm:pt modelId="{8C054A63-8BFC-48CB-8306-646BA4F36AF7}">
      <dgm:prSet/>
      <dgm:spPr>
        <a:solidFill>
          <a:schemeClr val="accent1">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SOPORTE ADMINISTRATIVO</a:t>
          </a:r>
        </a:p>
      </dgm:t>
    </dgm:pt>
    <dgm:pt modelId="{1EDDC384-77B8-43BE-8C06-D2ABB8711A92}" type="parTrans" cxnId="{73D55EA8-A0A3-45C8-AE6E-EAD72FB2AF27}">
      <dgm:prSet/>
      <dgm:spPr/>
      <dgm:t>
        <a:bodyPr/>
        <a:lstStyle/>
        <a:p>
          <a:endParaRPr lang="es-ES"/>
        </a:p>
      </dgm:t>
    </dgm:pt>
    <dgm:pt modelId="{93299C17-014E-494B-A0EB-C47616335FB5}" type="sibTrans" cxnId="{73D55EA8-A0A3-45C8-AE6E-EAD72FB2AF27}">
      <dgm:prSet/>
      <dgm:spPr/>
      <dgm:t>
        <a:bodyPr/>
        <a:lstStyle/>
        <a:p>
          <a:endParaRPr lang="es-ES"/>
        </a:p>
      </dgm:t>
    </dgm:pt>
    <dgm:pt modelId="{A545AC97-ED88-4CE5-8517-1F046C6505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PROYECTOS</a:t>
          </a:r>
        </a:p>
      </dgm:t>
    </dgm:pt>
    <dgm:pt modelId="{7AEDC034-3847-4810-915E-7FCEE26036B6}" type="parTrans" cxnId="{830056BF-1FE2-471D-9E93-C9CC6D9A9707}">
      <dgm:prSet/>
      <dgm:spPr/>
      <dgm:t>
        <a:bodyPr/>
        <a:lstStyle/>
        <a:p>
          <a:endParaRPr lang="es-ES"/>
        </a:p>
      </dgm:t>
    </dgm:pt>
    <dgm:pt modelId="{544AD6DF-96B2-4872-8EF1-7F99FDE00B3C}" type="sibTrans" cxnId="{830056BF-1FE2-471D-9E93-C9CC6D9A9707}">
      <dgm:prSet/>
      <dgm:spPr/>
      <dgm:t>
        <a:bodyPr/>
        <a:lstStyle/>
        <a:p>
          <a:endParaRPr lang="es-ES"/>
        </a:p>
      </dgm:t>
    </dgm:pt>
    <dgm:pt modelId="{39F90854-EFCF-49FE-8226-B51E8B33FC5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EVALUACIÓN (SEGUIMIENTO Y MONITOREO)</a:t>
          </a:r>
        </a:p>
      </dgm:t>
    </dgm:pt>
    <dgm:pt modelId="{08C794F4-09EE-456D-9940-3F5CE31A7857}" type="parTrans" cxnId="{6BDCC865-5095-46CE-9F30-141F55924189}">
      <dgm:prSet/>
      <dgm:spPr/>
      <dgm:t>
        <a:bodyPr/>
        <a:lstStyle/>
        <a:p>
          <a:endParaRPr lang="es-ES"/>
        </a:p>
      </dgm:t>
    </dgm:pt>
    <dgm:pt modelId="{A59030A4-00DC-4582-99C2-0BE0DEA11937}" type="sibTrans" cxnId="{6BDCC865-5095-46CE-9F30-141F55924189}">
      <dgm:prSet/>
      <dgm:spPr/>
      <dgm:t>
        <a:bodyPr/>
        <a:lstStyle/>
        <a:p>
          <a:endParaRPr lang="es-ES"/>
        </a:p>
      </dgm:t>
    </dgm:pt>
    <dgm:pt modelId="{5CC55B27-2D88-43FD-89C1-F747B6DF5EE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PLANES DE MEJORA</a:t>
          </a:r>
        </a:p>
      </dgm:t>
    </dgm:pt>
    <dgm:pt modelId="{5EBC1DB4-CF2B-481F-860B-B15792CF61FA}" type="parTrans" cxnId="{F432702C-3334-4D41-97EE-D4F1A9081571}">
      <dgm:prSet/>
      <dgm:spPr/>
      <dgm:t>
        <a:bodyPr/>
        <a:lstStyle/>
        <a:p>
          <a:endParaRPr lang="es-ES"/>
        </a:p>
      </dgm:t>
    </dgm:pt>
    <dgm:pt modelId="{1F7F1599-2823-437E-A7CA-814F99FED436}" type="sibTrans" cxnId="{F432702C-3334-4D41-97EE-D4F1A9081571}">
      <dgm:prSet/>
      <dgm:spPr/>
      <dgm:t>
        <a:bodyPr/>
        <a:lstStyle/>
        <a:p>
          <a:endParaRPr lang="es-ES"/>
        </a:p>
      </dgm:t>
    </dgm:pt>
    <dgm:pt modelId="{418C3E8B-E9BB-42A8-BF5A-F74451A1A0F5}">
      <dgm:prSet/>
      <dgm:spPr>
        <a:solidFill>
          <a:schemeClr val="tx2">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EQUIPO OPERATIVO</a:t>
          </a:r>
        </a:p>
      </dgm:t>
    </dgm:pt>
    <dgm:pt modelId="{F39A4C78-05BC-45E5-A1B3-E792C9175F39}" type="parTrans" cxnId="{F36B594D-2DB4-4B56-A114-A94CC753BBFD}">
      <dgm:prSet/>
      <dgm:spPr/>
      <dgm:t>
        <a:bodyPr/>
        <a:lstStyle/>
        <a:p>
          <a:endParaRPr lang="es-ES"/>
        </a:p>
      </dgm:t>
    </dgm:pt>
    <dgm:pt modelId="{E41FEB3D-549A-46B4-BEA3-5A3AF3296E88}" type="sibTrans" cxnId="{F36B594D-2DB4-4B56-A114-A94CC753BBFD}">
      <dgm:prSet/>
      <dgm:spPr/>
      <dgm:t>
        <a:bodyPr/>
        <a:lstStyle/>
        <a:p>
          <a:endParaRPr lang="es-ES"/>
        </a:p>
      </dgm:t>
    </dgm:pt>
    <dgm:pt modelId="{4D84BD14-DFCA-45A2-9550-666B048256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AUDITORES INTERNOS</a:t>
          </a:r>
          <a:endParaRPr kumimoji="0" lang="es-ES" altLang="es-CO" b="0" i="0" u="none" strike="noStrike" cap="none" normalizeH="0" baseline="0" dirty="0" smtClean="0">
            <a:ln>
              <a:noFill/>
            </a:ln>
            <a:solidFill>
              <a:schemeClr val="tx1"/>
            </a:solidFill>
            <a:effectLst/>
            <a:latin typeface="Arial" panose="020B0604020202020204" pitchFamily="34" charset="0"/>
          </a:endParaRPr>
        </a:p>
      </dgm:t>
    </dgm:pt>
    <dgm:pt modelId="{0B05CCE7-6DFC-482F-AE25-AE1FCE8F180C}" type="parTrans" cxnId="{A2452F7A-DE0C-446E-B859-4A35C975EA97}">
      <dgm:prSet/>
      <dgm:spPr/>
      <dgm:t>
        <a:bodyPr/>
        <a:lstStyle/>
        <a:p>
          <a:endParaRPr lang="es-ES"/>
        </a:p>
      </dgm:t>
    </dgm:pt>
    <dgm:pt modelId="{C7789142-CCE2-428F-A383-8F4A224B2488}" type="sibTrans" cxnId="{A2452F7A-DE0C-446E-B859-4A35C975EA97}">
      <dgm:prSet/>
      <dgm:spPr/>
      <dgm:t>
        <a:bodyPr/>
        <a:lstStyle/>
        <a:p>
          <a:endParaRPr lang="es-ES"/>
        </a:p>
      </dgm:t>
    </dgm:pt>
    <dgm:pt modelId="{E442CA75-DE4D-47DB-B1F0-7629ED1AF8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MIPG</a:t>
          </a:r>
          <a:endParaRPr kumimoji="0" lang="es-ES" altLang="es-CO" b="0" i="0" u="none" strike="noStrike" cap="none" normalizeH="0" baseline="0" dirty="0" smtClean="0">
            <a:ln>
              <a:noFill/>
            </a:ln>
            <a:solidFill>
              <a:schemeClr val="tx1"/>
            </a:solidFill>
            <a:effectLst/>
            <a:latin typeface="Arial" panose="020B0604020202020204" pitchFamily="34" charset="0"/>
          </a:endParaRPr>
        </a:p>
      </dgm:t>
    </dgm:pt>
    <dgm:pt modelId="{4065A474-DC93-4C70-8FC1-F7E4D864920E}" type="parTrans" cxnId="{14BB65C8-654A-46EF-9AC5-0F93A39EA5BF}">
      <dgm:prSet/>
      <dgm:spPr/>
      <dgm:t>
        <a:bodyPr/>
        <a:lstStyle/>
        <a:p>
          <a:endParaRPr lang="es-ES"/>
        </a:p>
      </dgm:t>
    </dgm:pt>
    <dgm:pt modelId="{ED857D93-5A2D-4CD6-8473-9587484D02A7}" type="sibTrans" cxnId="{14BB65C8-654A-46EF-9AC5-0F93A39EA5BF}">
      <dgm:prSet/>
      <dgm:spPr/>
      <dgm:t>
        <a:bodyPr/>
        <a:lstStyle/>
        <a:p>
          <a:endParaRPr lang="es-ES"/>
        </a:p>
      </dgm:t>
    </dgm:pt>
    <dgm:pt modelId="{6AC3C46F-EFB4-4AF7-A6C4-953610C15A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PAAC</a:t>
          </a:r>
          <a:endParaRPr kumimoji="0" lang="es-ES" altLang="es-CO" b="0" i="0" u="none" strike="noStrike" cap="none" normalizeH="0" baseline="0" dirty="0" smtClean="0">
            <a:ln>
              <a:noFill/>
            </a:ln>
            <a:solidFill>
              <a:schemeClr val="tx1"/>
            </a:solidFill>
            <a:effectLst/>
            <a:latin typeface="Arial" panose="020B0604020202020204" pitchFamily="34" charset="0"/>
          </a:endParaRPr>
        </a:p>
      </dgm:t>
    </dgm:pt>
    <dgm:pt modelId="{74490093-88F0-4DE7-95EE-9CCA84C376D8}" type="parTrans" cxnId="{5EC7BB2F-F6B1-41AC-999C-B0B5A12BA042}">
      <dgm:prSet/>
      <dgm:spPr/>
      <dgm:t>
        <a:bodyPr/>
        <a:lstStyle/>
        <a:p>
          <a:endParaRPr lang="es-ES"/>
        </a:p>
      </dgm:t>
    </dgm:pt>
    <dgm:pt modelId="{AE24561D-0E31-4DE0-BAB7-BF0999500C85}" type="sibTrans" cxnId="{5EC7BB2F-F6B1-41AC-999C-B0B5A12BA042}">
      <dgm:prSet/>
      <dgm:spPr/>
      <dgm:t>
        <a:bodyPr/>
        <a:lstStyle/>
        <a:p>
          <a:endParaRPr lang="es-ES"/>
        </a:p>
      </dgm:t>
    </dgm:pt>
    <dgm:pt modelId="{EBD79689-A51C-493D-ABD3-D609DDD28F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POLÍTICAS DG</a:t>
          </a:r>
          <a:endParaRPr kumimoji="0" lang="es-ES" altLang="es-CO" b="0" i="0" u="none" strike="noStrike" cap="none" normalizeH="0" baseline="0" dirty="0" smtClean="0">
            <a:ln>
              <a:noFill/>
            </a:ln>
            <a:solidFill>
              <a:schemeClr val="tx1"/>
            </a:solidFill>
            <a:effectLst/>
            <a:latin typeface="Arial" panose="020B0604020202020204" pitchFamily="34" charset="0"/>
          </a:endParaRPr>
        </a:p>
      </dgm:t>
    </dgm:pt>
    <dgm:pt modelId="{843027BD-2BF7-46A4-AF09-AFB2024C8B39}" type="parTrans" cxnId="{049EA1CB-4D7A-49AF-97B5-009B30D2051B}">
      <dgm:prSet/>
      <dgm:spPr/>
      <dgm:t>
        <a:bodyPr/>
        <a:lstStyle/>
        <a:p>
          <a:endParaRPr lang="es-ES"/>
        </a:p>
      </dgm:t>
    </dgm:pt>
    <dgm:pt modelId="{8DBFBB0D-8461-4920-AC88-88C77C54B710}" type="sibTrans" cxnId="{049EA1CB-4D7A-49AF-97B5-009B30D2051B}">
      <dgm:prSet/>
      <dgm:spPr/>
      <dgm:t>
        <a:bodyPr/>
        <a:lstStyle/>
        <a:p>
          <a:endParaRPr lang="es-ES"/>
        </a:p>
      </dgm:t>
    </dgm:pt>
    <dgm:pt modelId="{BE7AC7A1-AD5F-4216-B3BF-0AC26E9229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INDICADORES</a:t>
          </a:r>
          <a:endParaRPr kumimoji="0" lang="es-ES" altLang="es-CO" b="0" i="0" u="none" strike="noStrike" cap="none" normalizeH="0" baseline="0" dirty="0" smtClean="0">
            <a:ln>
              <a:noFill/>
            </a:ln>
            <a:solidFill>
              <a:schemeClr val="tx1"/>
            </a:solidFill>
            <a:effectLst/>
            <a:latin typeface="Arial" panose="020B0604020202020204" pitchFamily="34" charset="0"/>
          </a:endParaRPr>
        </a:p>
      </dgm:t>
    </dgm:pt>
    <dgm:pt modelId="{3419236A-8FDD-422D-8073-37491B223526}" type="parTrans" cxnId="{2234AE0C-2B4B-4E16-8628-D0814828BDDB}">
      <dgm:prSet/>
      <dgm:spPr/>
      <dgm:t>
        <a:bodyPr/>
        <a:lstStyle/>
        <a:p>
          <a:endParaRPr lang="es-ES"/>
        </a:p>
      </dgm:t>
    </dgm:pt>
    <dgm:pt modelId="{D20D3CEE-E28C-4084-8479-D7D47DDC48AB}" type="sibTrans" cxnId="{2234AE0C-2B4B-4E16-8628-D0814828BDDB}">
      <dgm:prSet/>
      <dgm:spPr/>
      <dgm:t>
        <a:bodyPr/>
        <a:lstStyle/>
        <a:p>
          <a:endParaRPr lang="es-ES"/>
        </a:p>
      </dgm:t>
    </dgm:pt>
    <dgm:pt modelId="{D8A0630A-E390-48DC-939C-C9E8A39C8EC8}">
      <dgm:prSet/>
      <dgm:spPr>
        <a:solidFill>
          <a:schemeClr val="accent1"/>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SG SST</a:t>
          </a:r>
          <a:endParaRPr kumimoji="0" lang="es-ES" altLang="es-CO" b="0" i="0" u="none" strike="noStrike" cap="none" normalizeH="0" baseline="0" dirty="0" smtClean="0">
            <a:ln>
              <a:noFill/>
            </a:ln>
            <a:solidFill>
              <a:schemeClr val="tx1"/>
            </a:solidFill>
            <a:effectLst/>
            <a:latin typeface="Arial" panose="020B0604020202020204" pitchFamily="34" charset="0"/>
          </a:endParaRPr>
        </a:p>
      </dgm:t>
    </dgm:pt>
    <dgm:pt modelId="{724BFB29-6BE9-40C2-8C46-31C1627FBAE7}" type="parTrans" cxnId="{85AE2AF1-DACF-45FA-B800-BD59ECA86855}">
      <dgm:prSet/>
      <dgm:spPr/>
      <dgm:t>
        <a:bodyPr/>
        <a:lstStyle/>
        <a:p>
          <a:endParaRPr lang="es-ES"/>
        </a:p>
      </dgm:t>
    </dgm:pt>
    <dgm:pt modelId="{3F2615F4-4412-4BCB-BD69-603F56ACBD78}" type="sibTrans" cxnId="{85AE2AF1-DACF-45FA-B800-BD59ECA86855}">
      <dgm:prSet/>
      <dgm:spPr/>
      <dgm:t>
        <a:bodyPr/>
        <a:lstStyle/>
        <a:p>
          <a:endParaRPr lang="es-ES"/>
        </a:p>
      </dgm:t>
    </dgm:pt>
    <dgm:pt modelId="{9317872F-9F13-4249-8AA6-C7000004D6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PRESUPUESTO INVERSIÓN</a:t>
          </a:r>
          <a:endParaRPr kumimoji="0" lang="es-ES" altLang="es-CO" b="0" i="0" u="none" strike="noStrike" cap="none" normalizeH="0" baseline="0" dirty="0" smtClean="0">
            <a:ln>
              <a:noFill/>
            </a:ln>
            <a:solidFill>
              <a:schemeClr val="tx1"/>
            </a:solidFill>
            <a:effectLst/>
            <a:latin typeface="Arial" panose="020B0604020202020204" pitchFamily="34" charset="0"/>
          </a:endParaRPr>
        </a:p>
      </dgm:t>
    </dgm:pt>
    <dgm:pt modelId="{FD733AF0-6CBC-4146-B576-81005D3AACDA}" type="parTrans" cxnId="{9663CCE3-2B00-4AB6-BA97-8F798A58BC58}">
      <dgm:prSet/>
      <dgm:spPr/>
      <dgm:t>
        <a:bodyPr/>
        <a:lstStyle/>
        <a:p>
          <a:endParaRPr lang="es-ES"/>
        </a:p>
      </dgm:t>
    </dgm:pt>
    <dgm:pt modelId="{A0E9A5FF-B1A4-4365-8414-539B2A094C60}" type="sibTrans" cxnId="{9663CCE3-2B00-4AB6-BA97-8F798A58BC58}">
      <dgm:prSet/>
      <dgm:spPr/>
      <dgm:t>
        <a:bodyPr/>
        <a:lstStyle/>
        <a:p>
          <a:endParaRPr lang="es-ES"/>
        </a:p>
      </dgm:t>
    </dgm:pt>
    <dgm:pt modelId="{1F7318AD-7BDB-4D54-831D-86D5ECEE9EF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b="0" i="0" u="none" strike="noStrike" cap="none" normalizeH="0" baseline="0" dirty="0" smtClean="0">
              <a:ln>
                <a:noFill/>
              </a:ln>
              <a:solidFill>
                <a:schemeClr val="tx1"/>
              </a:solidFill>
              <a:effectLst/>
              <a:latin typeface="Arial" panose="020B0604020202020204" pitchFamily="34" charset="0"/>
            </a:rPr>
            <a:t>SEGUIMIENTO PRESUPUESTO INVERSIÓN</a:t>
          </a:r>
          <a:endParaRPr kumimoji="0" lang="es-ES" altLang="es-CO" b="0" i="0" u="none" strike="noStrike" cap="none" normalizeH="0" baseline="0" dirty="0" smtClean="0">
            <a:ln>
              <a:noFill/>
            </a:ln>
            <a:solidFill>
              <a:schemeClr val="tx1"/>
            </a:solidFill>
            <a:effectLst/>
            <a:latin typeface="Arial" panose="020B0604020202020204" pitchFamily="34" charset="0"/>
          </a:endParaRPr>
        </a:p>
      </dgm:t>
    </dgm:pt>
    <dgm:pt modelId="{4E479F3A-1517-4BEF-83EB-9809C6FB939F}" type="parTrans" cxnId="{CB8AB1AE-61DE-4D72-975C-22E29D4C9752}">
      <dgm:prSet/>
      <dgm:spPr/>
      <dgm:t>
        <a:bodyPr/>
        <a:lstStyle/>
        <a:p>
          <a:endParaRPr lang="es-ES"/>
        </a:p>
      </dgm:t>
    </dgm:pt>
    <dgm:pt modelId="{1E846ACD-EBBC-4F0D-B002-0AC489E97E63}" type="sibTrans" cxnId="{CB8AB1AE-61DE-4D72-975C-22E29D4C9752}">
      <dgm:prSet/>
      <dgm:spPr/>
      <dgm:t>
        <a:bodyPr/>
        <a:lstStyle/>
        <a:p>
          <a:endParaRPr lang="es-ES"/>
        </a:p>
      </dgm:t>
    </dgm:pt>
    <dgm:pt modelId="{934988D1-ACCF-4B8C-8775-4DF162EABFA9}" type="pres">
      <dgm:prSet presAssocID="{02B8FB4E-2E68-421F-9C00-9CAEDCE39BF8}" presName="hierChild1" presStyleCnt="0">
        <dgm:presLayoutVars>
          <dgm:orgChart val="1"/>
          <dgm:chPref val="1"/>
          <dgm:dir/>
          <dgm:animOne val="branch"/>
          <dgm:animLvl val="lvl"/>
          <dgm:resizeHandles/>
        </dgm:presLayoutVars>
      </dgm:prSet>
      <dgm:spPr/>
    </dgm:pt>
    <dgm:pt modelId="{192408C3-87BB-43A6-ABB8-A754ACFF5B1A}" type="pres">
      <dgm:prSet presAssocID="{851B9E11-460C-4C7E-B2D1-34771671E19E}" presName="hierRoot1" presStyleCnt="0">
        <dgm:presLayoutVars>
          <dgm:hierBranch/>
        </dgm:presLayoutVars>
      </dgm:prSet>
      <dgm:spPr/>
    </dgm:pt>
    <dgm:pt modelId="{0F07CA05-0182-4508-A779-932EC54D9AA8}" type="pres">
      <dgm:prSet presAssocID="{851B9E11-460C-4C7E-B2D1-34771671E19E}" presName="rootComposite1" presStyleCnt="0"/>
      <dgm:spPr/>
    </dgm:pt>
    <dgm:pt modelId="{6B50E04F-E855-4854-A62C-4BD93D2003FC}" type="pres">
      <dgm:prSet presAssocID="{851B9E11-460C-4C7E-B2D1-34771671E19E}" presName="rootText1" presStyleLbl="node0" presStyleIdx="0" presStyleCnt="1">
        <dgm:presLayoutVars>
          <dgm:chPref val="3"/>
        </dgm:presLayoutVars>
      </dgm:prSet>
      <dgm:spPr/>
      <dgm:t>
        <a:bodyPr/>
        <a:lstStyle/>
        <a:p>
          <a:endParaRPr lang="es-ES"/>
        </a:p>
      </dgm:t>
    </dgm:pt>
    <dgm:pt modelId="{BC04C4F6-E57A-438A-B45E-F0734C589C13}" type="pres">
      <dgm:prSet presAssocID="{851B9E11-460C-4C7E-B2D1-34771671E19E}" presName="rootConnector1" presStyleLbl="node1" presStyleIdx="0" presStyleCnt="0"/>
      <dgm:spPr/>
      <dgm:t>
        <a:bodyPr/>
        <a:lstStyle/>
        <a:p>
          <a:endParaRPr lang="es-ES"/>
        </a:p>
      </dgm:t>
    </dgm:pt>
    <dgm:pt modelId="{42290267-9F7D-4EBE-A309-341B23291C41}" type="pres">
      <dgm:prSet presAssocID="{851B9E11-460C-4C7E-B2D1-34771671E19E}" presName="hierChild2" presStyleCnt="0"/>
      <dgm:spPr/>
    </dgm:pt>
    <dgm:pt modelId="{0D53F310-0C18-4C44-8DEE-78BCFBECAD11}" type="pres">
      <dgm:prSet presAssocID="{D6BA648D-0139-4678-866D-AB4967D74D05}" presName="Name35" presStyleLbl="parChTrans1D2" presStyleIdx="0" presStyleCnt="4"/>
      <dgm:spPr/>
      <dgm:t>
        <a:bodyPr/>
        <a:lstStyle/>
        <a:p>
          <a:endParaRPr lang="es-ES"/>
        </a:p>
      </dgm:t>
    </dgm:pt>
    <dgm:pt modelId="{3ABD6F0D-498B-4E0D-8089-7ACBD657FC42}" type="pres">
      <dgm:prSet presAssocID="{08C14547-DA0A-4C82-8DC7-FF2A256B099C}" presName="hierRoot2" presStyleCnt="0">
        <dgm:presLayoutVars>
          <dgm:hierBranch/>
        </dgm:presLayoutVars>
      </dgm:prSet>
      <dgm:spPr/>
    </dgm:pt>
    <dgm:pt modelId="{59FE07C7-F3AB-4EF7-8871-D0FE7BE15FC2}" type="pres">
      <dgm:prSet presAssocID="{08C14547-DA0A-4C82-8DC7-FF2A256B099C}" presName="rootComposite" presStyleCnt="0"/>
      <dgm:spPr/>
    </dgm:pt>
    <dgm:pt modelId="{9F960F85-E949-4137-BFFE-2B277DC58C48}" type="pres">
      <dgm:prSet presAssocID="{08C14547-DA0A-4C82-8DC7-FF2A256B099C}" presName="rootText" presStyleLbl="node2" presStyleIdx="0" presStyleCnt="4">
        <dgm:presLayoutVars>
          <dgm:chPref val="3"/>
        </dgm:presLayoutVars>
      </dgm:prSet>
      <dgm:spPr/>
      <dgm:t>
        <a:bodyPr/>
        <a:lstStyle/>
        <a:p>
          <a:endParaRPr lang="es-ES"/>
        </a:p>
      </dgm:t>
    </dgm:pt>
    <dgm:pt modelId="{4F492108-0320-41C2-B76B-5AAE66042253}" type="pres">
      <dgm:prSet presAssocID="{08C14547-DA0A-4C82-8DC7-FF2A256B099C}" presName="rootConnector" presStyleLbl="node2" presStyleIdx="0" presStyleCnt="4"/>
      <dgm:spPr/>
      <dgm:t>
        <a:bodyPr/>
        <a:lstStyle/>
        <a:p>
          <a:endParaRPr lang="es-ES"/>
        </a:p>
      </dgm:t>
    </dgm:pt>
    <dgm:pt modelId="{D15EF988-1E58-4EEB-AB18-7E918CAFAB74}" type="pres">
      <dgm:prSet presAssocID="{08C14547-DA0A-4C82-8DC7-FF2A256B099C}" presName="hierChild4" presStyleCnt="0"/>
      <dgm:spPr/>
    </dgm:pt>
    <dgm:pt modelId="{FD5245FA-903A-486E-B4D5-C2A70F09AF01}" type="pres">
      <dgm:prSet presAssocID="{7AEDC034-3847-4810-915E-7FCEE26036B6}" presName="Name35" presStyleLbl="parChTrans1D3" presStyleIdx="0" presStyleCnt="8"/>
      <dgm:spPr/>
      <dgm:t>
        <a:bodyPr/>
        <a:lstStyle/>
        <a:p>
          <a:endParaRPr lang="es-ES"/>
        </a:p>
      </dgm:t>
    </dgm:pt>
    <dgm:pt modelId="{B2253D4B-E296-425E-9C11-92752B52F58F}" type="pres">
      <dgm:prSet presAssocID="{A545AC97-ED88-4CE5-8517-1F046C650598}" presName="hierRoot2" presStyleCnt="0">
        <dgm:presLayoutVars>
          <dgm:hierBranch val="init"/>
        </dgm:presLayoutVars>
      </dgm:prSet>
      <dgm:spPr/>
    </dgm:pt>
    <dgm:pt modelId="{FFF3A18B-6656-4E3B-886A-57F312ED6032}" type="pres">
      <dgm:prSet presAssocID="{A545AC97-ED88-4CE5-8517-1F046C650598}" presName="rootComposite" presStyleCnt="0"/>
      <dgm:spPr/>
    </dgm:pt>
    <dgm:pt modelId="{7FD18A10-DB32-412F-83B4-392498BA71D5}" type="pres">
      <dgm:prSet presAssocID="{A545AC97-ED88-4CE5-8517-1F046C650598}" presName="rootText" presStyleLbl="node3" presStyleIdx="0" presStyleCnt="8">
        <dgm:presLayoutVars>
          <dgm:chPref val="3"/>
        </dgm:presLayoutVars>
      </dgm:prSet>
      <dgm:spPr/>
      <dgm:t>
        <a:bodyPr/>
        <a:lstStyle/>
        <a:p>
          <a:endParaRPr lang="es-ES"/>
        </a:p>
      </dgm:t>
    </dgm:pt>
    <dgm:pt modelId="{445FFD6A-8C61-449B-9ED5-C04D12D93F4F}" type="pres">
      <dgm:prSet presAssocID="{A545AC97-ED88-4CE5-8517-1F046C650598}" presName="rootConnector" presStyleLbl="node3" presStyleIdx="0" presStyleCnt="8"/>
      <dgm:spPr/>
      <dgm:t>
        <a:bodyPr/>
        <a:lstStyle/>
        <a:p>
          <a:endParaRPr lang="es-ES"/>
        </a:p>
      </dgm:t>
    </dgm:pt>
    <dgm:pt modelId="{411655BF-045B-4B5F-B3FB-A0936864F6B8}" type="pres">
      <dgm:prSet presAssocID="{A545AC97-ED88-4CE5-8517-1F046C650598}" presName="hierChild4" presStyleCnt="0"/>
      <dgm:spPr/>
    </dgm:pt>
    <dgm:pt modelId="{8A07E877-2908-437D-8C22-E19CA75E1E31}" type="pres">
      <dgm:prSet presAssocID="{A545AC97-ED88-4CE5-8517-1F046C650598}" presName="hierChild5" presStyleCnt="0"/>
      <dgm:spPr/>
    </dgm:pt>
    <dgm:pt modelId="{C5953566-D225-4814-A852-7AEA87E77D5F}" type="pres">
      <dgm:prSet presAssocID="{FD733AF0-6CBC-4146-B576-81005D3AACDA}" presName="Name35" presStyleLbl="parChTrans1D3" presStyleIdx="1" presStyleCnt="8"/>
      <dgm:spPr/>
    </dgm:pt>
    <dgm:pt modelId="{8F2FA6FD-100E-4461-A125-03720299D17B}" type="pres">
      <dgm:prSet presAssocID="{9317872F-9F13-4249-8AA6-C7000004D6BC}" presName="hierRoot2" presStyleCnt="0">
        <dgm:presLayoutVars>
          <dgm:hierBranch val="init"/>
        </dgm:presLayoutVars>
      </dgm:prSet>
      <dgm:spPr/>
    </dgm:pt>
    <dgm:pt modelId="{AD4C08E2-8B28-46D1-ABF7-0B370100E440}" type="pres">
      <dgm:prSet presAssocID="{9317872F-9F13-4249-8AA6-C7000004D6BC}" presName="rootComposite" presStyleCnt="0"/>
      <dgm:spPr/>
    </dgm:pt>
    <dgm:pt modelId="{564EBEA7-BB4D-4B6C-AABF-EBDA8139D5BE}" type="pres">
      <dgm:prSet presAssocID="{9317872F-9F13-4249-8AA6-C7000004D6BC}" presName="rootText" presStyleLbl="node3" presStyleIdx="1" presStyleCnt="8">
        <dgm:presLayoutVars>
          <dgm:chPref val="3"/>
        </dgm:presLayoutVars>
      </dgm:prSet>
      <dgm:spPr/>
      <dgm:t>
        <a:bodyPr/>
        <a:lstStyle/>
        <a:p>
          <a:endParaRPr lang="es-ES"/>
        </a:p>
      </dgm:t>
    </dgm:pt>
    <dgm:pt modelId="{60D4EE08-A836-4ACC-AD04-9FBA6CED8BFC}" type="pres">
      <dgm:prSet presAssocID="{9317872F-9F13-4249-8AA6-C7000004D6BC}" presName="rootConnector" presStyleLbl="node3" presStyleIdx="1" presStyleCnt="8"/>
      <dgm:spPr/>
      <dgm:t>
        <a:bodyPr/>
        <a:lstStyle/>
        <a:p>
          <a:endParaRPr lang="es-ES"/>
        </a:p>
      </dgm:t>
    </dgm:pt>
    <dgm:pt modelId="{3F1075E5-E8D1-4FE9-B0A2-2A81E0814FAF}" type="pres">
      <dgm:prSet presAssocID="{9317872F-9F13-4249-8AA6-C7000004D6BC}" presName="hierChild4" presStyleCnt="0"/>
      <dgm:spPr/>
    </dgm:pt>
    <dgm:pt modelId="{43D0024E-B69C-4071-8315-802C3FBBBBD2}" type="pres">
      <dgm:prSet presAssocID="{9317872F-9F13-4249-8AA6-C7000004D6BC}" presName="hierChild5" presStyleCnt="0"/>
      <dgm:spPr/>
    </dgm:pt>
    <dgm:pt modelId="{DDE41703-A65A-4EAB-B507-AE5B2D4C6D83}" type="pres">
      <dgm:prSet presAssocID="{08C14547-DA0A-4C82-8DC7-FF2A256B099C}" presName="hierChild5" presStyleCnt="0"/>
      <dgm:spPr/>
    </dgm:pt>
    <dgm:pt modelId="{3954CED9-FFDC-46BF-881C-5F1A572CDB0C}" type="pres">
      <dgm:prSet presAssocID="{08C794F4-09EE-456D-9940-3F5CE31A7857}" presName="Name35" presStyleLbl="parChTrans1D2" presStyleIdx="1" presStyleCnt="4"/>
      <dgm:spPr/>
      <dgm:t>
        <a:bodyPr/>
        <a:lstStyle/>
        <a:p>
          <a:endParaRPr lang="es-ES"/>
        </a:p>
      </dgm:t>
    </dgm:pt>
    <dgm:pt modelId="{6C30D709-BDA7-44E6-9A1F-2656C9DE5436}" type="pres">
      <dgm:prSet presAssocID="{39F90854-EFCF-49FE-8226-B51E8B33FC57}" presName="hierRoot2" presStyleCnt="0">
        <dgm:presLayoutVars>
          <dgm:hierBranch val="init"/>
        </dgm:presLayoutVars>
      </dgm:prSet>
      <dgm:spPr/>
    </dgm:pt>
    <dgm:pt modelId="{C8F7D579-1867-4AA8-8463-EC4D5E507C52}" type="pres">
      <dgm:prSet presAssocID="{39F90854-EFCF-49FE-8226-B51E8B33FC57}" presName="rootComposite" presStyleCnt="0"/>
      <dgm:spPr/>
    </dgm:pt>
    <dgm:pt modelId="{E65DC3B6-33BD-4931-9AD3-0A39FB19090F}" type="pres">
      <dgm:prSet presAssocID="{39F90854-EFCF-49FE-8226-B51E8B33FC57}" presName="rootText" presStyleLbl="node2" presStyleIdx="1" presStyleCnt="4">
        <dgm:presLayoutVars>
          <dgm:chPref val="3"/>
        </dgm:presLayoutVars>
      </dgm:prSet>
      <dgm:spPr/>
      <dgm:t>
        <a:bodyPr/>
        <a:lstStyle/>
        <a:p>
          <a:endParaRPr lang="es-ES"/>
        </a:p>
      </dgm:t>
    </dgm:pt>
    <dgm:pt modelId="{3FEBAB04-DDCE-4FE7-8A6D-124130669D40}" type="pres">
      <dgm:prSet presAssocID="{39F90854-EFCF-49FE-8226-B51E8B33FC57}" presName="rootConnector" presStyleLbl="node2" presStyleIdx="1" presStyleCnt="4"/>
      <dgm:spPr/>
      <dgm:t>
        <a:bodyPr/>
        <a:lstStyle/>
        <a:p>
          <a:endParaRPr lang="es-ES"/>
        </a:p>
      </dgm:t>
    </dgm:pt>
    <dgm:pt modelId="{115A450C-4B31-4C68-8C99-A50FD5DB5665}" type="pres">
      <dgm:prSet presAssocID="{39F90854-EFCF-49FE-8226-B51E8B33FC57}" presName="hierChild4" presStyleCnt="0"/>
      <dgm:spPr/>
    </dgm:pt>
    <dgm:pt modelId="{01993119-A3FC-4709-BE58-C162867BF7FF}" type="pres">
      <dgm:prSet presAssocID="{3419236A-8FDD-422D-8073-37491B223526}" presName="Name37" presStyleLbl="parChTrans1D3" presStyleIdx="2" presStyleCnt="8"/>
      <dgm:spPr/>
    </dgm:pt>
    <dgm:pt modelId="{4EA1FA2C-4181-432D-A280-9B2ECA68A8D8}" type="pres">
      <dgm:prSet presAssocID="{BE7AC7A1-AD5F-4216-B3BF-0AC26E92294C}" presName="hierRoot2" presStyleCnt="0">
        <dgm:presLayoutVars>
          <dgm:hierBranch val="init"/>
        </dgm:presLayoutVars>
      </dgm:prSet>
      <dgm:spPr/>
    </dgm:pt>
    <dgm:pt modelId="{2A9D058E-AE30-42B2-8B90-BA292F1B7006}" type="pres">
      <dgm:prSet presAssocID="{BE7AC7A1-AD5F-4216-B3BF-0AC26E92294C}" presName="rootComposite" presStyleCnt="0"/>
      <dgm:spPr/>
    </dgm:pt>
    <dgm:pt modelId="{00FB7F7C-F76F-43E4-BA49-42ABD6DA8DA6}" type="pres">
      <dgm:prSet presAssocID="{BE7AC7A1-AD5F-4216-B3BF-0AC26E92294C}" presName="rootText" presStyleLbl="node3" presStyleIdx="2" presStyleCnt="8">
        <dgm:presLayoutVars>
          <dgm:chPref val="3"/>
        </dgm:presLayoutVars>
      </dgm:prSet>
      <dgm:spPr/>
      <dgm:t>
        <a:bodyPr/>
        <a:lstStyle/>
        <a:p>
          <a:endParaRPr lang="es-ES"/>
        </a:p>
      </dgm:t>
    </dgm:pt>
    <dgm:pt modelId="{5D071379-E493-44D6-BF52-60124F709ED6}" type="pres">
      <dgm:prSet presAssocID="{BE7AC7A1-AD5F-4216-B3BF-0AC26E92294C}" presName="rootConnector" presStyleLbl="node3" presStyleIdx="2" presStyleCnt="8"/>
      <dgm:spPr/>
      <dgm:t>
        <a:bodyPr/>
        <a:lstStyle/>
        <a:p>
          <a:endParaRPr lang="es-ES"/>
        </a:p>
      </dgm:t>
    </dgm:pt>
    <dgm:pt modelId="{8530D68A-6DAF-4FFD-99B8-E9CE8AB6D966}" type="pres">
      <dgm:prSet presAssocID="{BE7AC7A1-AD5F-4216-B3BF-0AC26E92294C}" presName="hierChild4" presStyleCnt="0"/>
      <dgm:spPr/>
    </dgm:pt>
    <dgm:pt modelId="{64779D6A-CE1B-4DC8-81FD-73C12D4633D8}" type="pres">
      <dgm:prSet presAssocID="{BE7AC7A1-AD5F-4216-B3BF-0AC26E92294C}" presName="hierChild5" presStyleCnt="0"/>
      <dgm:spPr/>
    </dgm:pt>
    <dgm:pt modelId="{E32E8DAC-3C2E-476B-AA98-93E07640BB4E}" type="pres">
      <dgm:prSet presAssocID="{4E479F3A-1517-4BEF-83EB-9809C6FB939F}" presName="Name37" presStyleLbl="parChTrans1D3" presStyleIdx="3" presStyleCnt="8"/>
      <dgm:spPr/>
    </dgm:pt>
    <dgm:pt modelId="{F12952BE-CA48-476A-A19C-2B19949E00D7}" type="pres">
      <dgm:prSet presAssocID="{1F7318AD-7BDB-4D54-831D-86D5ECEE9EFA}" presName="hierRoot2" presStyleCnt="0">
        <dgm:presLayoutVars>
          <dgm:hierBranch val="init"/>
        </dgm:presLayoutVars>
      </dgm:prSet>
      <dgm:spPr/>
    </dgm:pt>
    <dgm:pt modelId="{56BEF782-3D9D-42CE-8EDF-B3309D4B7F5F}" type="pres">
      <dgm:prSet presAssocID="{1F7318AD-7BDB-4D54-831D-86D5ECEE9EFA}" presName="rootComposite" presStyleCnt="0"/>
      <dgm:spPr/>
    </dgm:pt>
    <dgm:pt modelId="{84D3D7F1-6AD8-455F-994D-4CEA07EB42B4}" type="pres">
      <dgm:prSet presAssocID="{1F7318AD-7BDB-4D54-831D-86D5ECEE9EFA}" presName="rootText" presStyleLbl="node3" presStyleIdx="3" presStyleCnt="8">
        <dgm:presLayoutVars>
          <dgm:chPref val="3"/>
        </dgm:presLayoutVars>
      </dgm:prSet>
      <dgm:spPr/>
      <dgm:t>
        <a:bodyPr/>
        <a:lstStyle/>
        <a:p>
          <a:endParaRPr lang="es-ES"/>
        </a:p>
      </dgm:t>
    </dgm:pt>
    <dgm:pt modelId="{6CE5685A-C7D3-487F-8B6E-7642D53FD15D}" type="pres">
      <dgm:prSet presAssocID="{1F7318AD-7BDB-4D54-831D-86D5ECEE9EFA}" presName="rootConnector" presStyleLbl="node3" presStyleIdx="3" presStyleCnt="8"/>
      <dgm:spPr/>
      <dgm:t>
        <a:bodyPr/>
        <a:lstStyle/>
        <a:p>
          <a:endParaRPr lang="es-ES"/>
        </a:p>
      </dgm:t>
    </dgm:pt>
    <dgm:pt modelId="{98D2C506-EC23-4B16-A09D-87631624696A}" type="pres">
      <dgm:prSet presAssocID="{1F7318AD-7BDB-4D54-831D-86D5ECEE9EFA}" presName="hierChild4" presStyleCnt="0"/>
      <dgm:spPr/>
    </dgm:pt>
    <dgm:pt modelId="{445EFA6D-17F2-4831-B527-88A936D88AE0}" type="pres">
      <dgm:prSet presAssocID="{1F7318AD-7BDB-4D54-831D-86D5ECEE9EFA}" presName="hierChild5" presStyleCnt="0"/>
      <dgm:spPr/>
    </dgm:pt>
    <dgm:pt modelId="{45824F07-E960-4D34-926A-3889DD2E8B07}" type="pres">
      <dgm:prSet presAssocID="{5EBC1DB4-CF2B-481F-860B-B15792CF61FA}" presName="Name37" presStyleLbl="parChTrans1D3" presStyleIdx="4" presStyleCnt="8"/>
      <dgm:spPr/>
      <dgm:t>
        <a:bodyPr/>
        <a:lstStyle/>
        <a:p>
          <a:endParaRPr lang="es-ES"/>
        </a:p>
      </dgm:t>
    </dgm:pt>
    <dgm:pt modelId="{14B5F86E-B5C7-4E75-B6AA-FFB6B15E3B75}" type="pres">
      <dgm:prSet presAssocID="{5CC55B27-2D88-43FD-89C1-F747B6DF5EE7}" presName="hierRoot2" presStyleCnt="0">
        <dgm:presLayoutVars>
          <dgm:hierBranch val="init"/>
        </dgm:presLayoutVars>
      </dgm:prSet>
      <dgm:spPr/>
    </dgm:pt>
    <dgm:pt modelId="{74E116DF-A107-4D0F-9959-E794321D880D}" type="pres">
      <dgm:prSet presAssocID="{5CC55B27-2D88-43FD-89C1-F747B6DF5EE7}" presName="rootComposite" presStyleCnt="0"/>
      <dgm:spPr/>
    </dgm:pt>
    <dgm:pt modelId="{A168ABBA-AF2A-44C7-B152-E1D131843CC2}" type="pres">
      <dgm:prSet presAssocID="{5CC55B27-2D88-43FD-89C1-F747B6DF5EE7}" presName="rootText" presStyleLbl="node3" presStyleIdx="4" presStyleCnt="8">
        <dgm:presLayoutVars>
          <dgm:chPref val="3"/>
        </dgm:presLayoutVars>
      </dgm:prSet>
      <dgm:spPr/>
      <dgm:t>
        <a:bodyPr/>
        <a:lstStyle/>
        <a:p>
          <a:endParaRPr lang="es-ES"/>
        </a:p>
      </dgm:t>
    </dgm:pt>
    <dgm:pt modelId="{74B811E8-CF3F-405A-958D-870214395621}" type="pres">
      <dgm:prSet presAssocID="{5CC55B27-2D88-43FD-89C1-F747B6DF5EE7}" presName="rootConnector" presStyleLbl="node3" presStyleIdx="4" presStyleCnt="8"/>
      <dgm:spPr/>
      <dgm:t>
        <a:bodyPr/>
        <a:lstStyle/>
        <a:p>
          <a:endParaRPr lang="es-ES"/>
        </a:p>
      </dgm:t>
    </dgm:pt>
    <dgm:pt modelId="{BB55FFF8-DC8D-487A-AB92-787C78DE5E04}" type="pres">
      <dgm:prSet presAssocID="{5CC55B27-2D88-43FD-89C1-F747B6DF5EE7}" presName="hierChild4" presStyleCnt="0"/>
      <dgm:spPr/>
    </dgm:pt>
    <dgm:pt modelId="{D03FC9D4-CB31-4061-B571-0BC1F707FF2E}" type="pres">
      <dgm:prSet presAssocID="{5CC55B27-2D88-43FD-89C1-F747B6DF5EE7}" presName="hierChild5" presStyleCnt="0"/>
      <dgm:spPr/>
    </dgm:pt>
    <dgm:pt modelId="{DE2613E0-606E-4B02-9A4B-537950A2BE08}" type="pres">
      <dgm:prSet presAssocID="{39F90854-EFCF-49FE-8226-B51E8B33FC57}" presName="hierChild5" presStyleCnt="0"/>
      <dgm:spPr/>
    </dgm:pt>
    <dgm:pt modelId="{E80C8567-1116-4D35-A9E0-FBA1E4D64C89}" type="pres">
      <dgm:prSet presAssocID="{5FDD6DF3-EC98-4E62-8ED9-AF216E2CC6EC}" presName="Name35" presStyleLbl="parChTrans1D2" presStyleIdx="2" presStyleCnt="4"/>
      <dgm:spPr/>
      <dgm:t>
        <a:bodyPr/>
        <a:lstStyle/>
        <a:p>
          <a:endParaRPr lang="es-ES"/>
        </a:p>
      </dgm:t>
    </dgm:pt>
    <dgm:pt modelId="{ADF5FA35-0368-4643-BEE3-20B48EFEAA33}" type="pres">
      <dgm:prSet presAssocID="{C458A35E-1B46-47FC-A088-E02570E003F9}" presName="hierRoot2" presStyleCnt="0">
        <dgm:presLayoutVars>
          <dgm:hierBranch val="init"/>
        </dgm:presLayoutVars>
      </dgm:prSet>
      <dgm:spPr/>
    </dgm:pt>
    <dgm:pt modelId="{3E534D5A-4DB8-4EB6-AAD2-6E9F0833CFEA}" type="pres">
      <dgm:prSet presAssocID="{C458A35E-1B46-47FC-A088-E02570E003F9}" presName="rootComposite" presStyleCnt="0"/>
      <dgm:spPr/>
    </dgm:pt>
    <dgm:pt modelId="{9079E7F0-8C95-477A-97DD-CB43D2A37829}" type="pres">
      <dgm:prSet presAssocID="{C458A35E-1B46-47FC-A088-E02570E003F9}" presName="rootText" presStyleLbl="node2" presStyleIdx="2" presStyleCnt="4">
        <dgm:presLayoutVars>
          <dgm:chPref val="3"/>
        </dgm:presLayoutVars>
      </dgm:prSet>
      <dgm:spPr/>
      <dgm:t>
        <a:bodyPr/>
        <a:lstStyle/>
        <a:p>
          <a:endParaRPr lang="es-ES"/>
        </a:p>
      </dgm:t>
    </dgm:pt>
    <dgm:pt modelId="{23811AD8-8202-41AB-9667-54F12B53D44C}" type="pres">
      <dgm:prSet presAssocID="{C458A35E-1B46-47FC-A088-E02570E003F9}" presName="rootConnector" presStyleLbl="node2" presStyleIdx="2" presStyleCnt="4"/>
      <dgm:spPr/>
      <dgm:t>
        <a:bodyPr/>
        <a:lstStyle/>
        <a:p>
          <a:endParaRPr lang="es-ES"/>
        </a:p>
      </dgm:t>
    </dgm:pt>
    <dgm:pt modelId="{00394C29-9BB4-4249-A8B8-C2526B0A2452}" type="pres">
      <dgm:prSet presAssocID="{C458A35E-1B46-47FC-A088-E02570E003F9}" presName="hierChild4" presStyleCnt="0"/>
      <dgm:spPr/>
    </dgm:pt>
    <dgm:pt modelId="{185EC376-602E-4CF5-B485-F55E1A82CEA7}" type="pres">
      <dgm:prSet presAssocID="{4065A474-DC93-4C70-8FC1-F7E4D864920E}" presName="Name37" presStyleLbl="parChTrans1D3" presStyleIdx="5" presStyleCnt="8"/>
      <dgm:spPr/>
    </dgm:pt>
    <dgm:pt modelId="{43C19E3A-4FE4-4A1F-8D49-DCE40285A0E1}" type="pres">
      <dgm:prSet presAssocID="{E442CA75-DE4D-47DB-B1F0-7629ED1AF8C3}" presName="hierRoot2" presStyleCnt="0">
        <dgm:presLayoutVars>
          <dgm:hierBranch val="init"/>
        </dgm:presLayoutVars>
      </dgm:prSet>
      <dgm:spPr/>
    </dgm:pt>
    <dgm:pt modelId="{3B2280F6-873C-4BA2-A469-C6AD6BB3FEF5}" type="pres">
      <dgm:prSet presAssocID="{E442CA75-DE4D-47DB-B1F0-7629ED1AF8C3}" presName="rootComposite" presStyleCnt="0"/>
      <dgm:spPr/>
    </dgm:pt>
    <dgm:pt modelId="{FD633618-71F2-4625-9263-8B32699268FA}" type="pres">
      <dgm:prSet presAssocID="{E442CA75-DE4D-47DB-B1F0-7629ED1AF8C3}" presName="rootText" presStyleLbl="node3" presStyleIdx="5" presStyleCnt="8">
        <dgm:presLayoutVars>
          <dgm:chPref val="3"/>
        </dgm:presLayoutVars>
      </dgm:prSet>
      <dgm:spPr/>
      <dgm:t>
        <a:bodyPr/>
        <a:lstStyle/>
        <a:p>
          <a:endParaRPr lang="es-ES"/>
        </a:p>
      </dgm:t>
    </dgm:pt>
    <dgm:pt modelId="{32245C0A-55C9-4440-A061-80345375E2F3}" type="pres">
      <dgm:prSet presAssocID="{E442CA75-DE4D-47DB-B1F0-7629ED1AF8C3}" presName="rootConnector" presStyleLbl="node3" presStyleIdx="5" presStyleCnt="8"/>
      <dgm:spPr/>
      <dgm:t>
        <a:bodyPr/>
        <a:lstStyle/>
        <a:p>
          <a:endParaRPr lang="es-ES"/>
        </a:p>
      </dgm:t>
    </dgm:pt>
    <dgm:pt modelId="{A1C5C4E4-E850-497F-A99E-CF9F170CC6E1}" type="pres">
      <dgm:prSet presAssocID="{E442CA75-DE4D-47DB-B1F0-7629ED1AF8C3}" presName="hierChild4" presStyleCnt="0"/>
      <dgm:spPr/>
    </dgm:pt>
    <dgm:pt modelId="{EEE281DB-3574-4490-A589-890B98DADBB3}" type="pres">
      <dgm:prSet presAssocID="{843027BD-2BF7-46A4-AF09-AFB2024C8B39}" presName="Name37" presStyleLbl="parChTrans1D4" presStyleIdx="0" presStyleCnt="4"/>
      <dgm:spPr/>
    </dgm:pt>
    <dgm:pt modelId="{50358444-9D6F-47D9-83CD-50C02C598F6A}" type="pres">
      <dgm:prSet presAssocID="{EBD79689-A51C-493D-ABD3-D609DDD28FAD}" presName="hierRoot2" presStyleCnt="0">
        <dgm:presLayoutVars>
          <dgm:hierBranch val="init"/>
        </dgm:presLayoutVars>
      </dgm:prSet>
      <dgm:spPr/>
    </dgm:pt>
    <dgm:pt modelId="{54F6AB4D-BF93-41CB-B11A-3F0380916602}" type="pres">
      <dgm:prSet presAssocID="{EBD79689-A51C-493D-ABD3-D609DDD28FAD}" presName="rootComposite" presStyleCnt="0"/>
      <dgm:spPr/>
    </dgm:pt>
    <dgm:pt modelId="{20CADBAA-8FBF-4CBF-857A-4EA57AC9A482}" type="pres">
      <dgm:prSet presAssocID="{EBD79689-A51C-493D-ABD3-D609DDD28FAD}" presName="rootText" presStyleLbl="node4" presStyleIdx="0" presStyleCnt="4">
        <dgm:presLayoutVars>
          <dgm:chPref val="3"/>
        </dgm:presLayoutVars>
      </dgm:prSet>
      <dgm:spPr/>
      <dgm:t>
        <a:bodyPr/>
        <a:lstStyle/>
        <a:p>
          <a:endParaRPr lang="es-ES"/>
        </a:p>
      </dgm:t>
    </dgm:pt>
    <dgm:pt modelId="{6B99E7CC-2E5F-4268-AC28-AC489B727C4B}" type="pres">
      <dgm:prSet presAssocID="{EBD79689-A51C-493D-ABD3-D609DDD28FAD}" presName="rootConnector" presStyleLbl="node4" presStyleIdx="0" presStyleCnt="4"/>
      <dgm:spPr/>
      <dgm:t>
        <a:bodyPr/>
        <a:lstStyle/>
        <a:p>
          <a:endParaRPr lang="es-ES"/>
        </a:p>
      </dgm:t>
    </dgm:pt>
    <dgm:pt modelId="{68CF9175-D00D-41E7-B36A-DCD1AF98E7F9}" type="pres">
      <dgm:prSet presAssocID="{EBD79689-A51C-493D-ABD3-D609DDD28FAD}" presName="hierChild4" presStyleCnt="0"/>
      <dgm:spPr/>
    </dgm:pt>
    <dgm:pt modelId="{97A0D04D-40DC-41E1-8614-B77EA165154C}" type="pres">
      <dgm:prSet presAssocID="{EBD79689-A51C-493D-ABD3-D609DDD28FAD}" presName="hierChild5" presStyleCnt="0"/>
      <dgm:spPr/>
    </dgm:pt>
    <dgm:pt modelId="{6108B829-E149-4766-A5BB-E9600CC7C680}" type="pres">
      <dgm:prSet presAssocID="{74490093-88F0-4DE7-95EE-9CCA84C376D8}" presName="Name37" presStyleLbl="parChTrans1D4" presStyleIdx="1" presStyleCnt="4"/>
      <dgm:spPr/>
    </dgm:pt>
    <dgm:pt modelId="{9EA75C2A-ECEB-4FF1-8D82-BA5AFD32809E}" type="pres">
      <dgm:prSet presAssocID="{6AC3C46F-EFB4-4AF7-A6C4-953610C15A9E}" presName="hierRoot2" presStyleCnt="0">
        <dgm:presLayoutVars>
          <dgm:hierBranch val="init"/>
        </dgm:presLayoutVars>
      </dgm:prSet>
      <dgm:spPr/>
    </dgm:pt>
    <dgm:pt modelId="{7DCDD227-4520-4712-BA00-815791377A3E}" type="pres">
      <dgm:prSet presAssocID="{6AC3C46F-EFB4-4AF7-A6C4-953610C15A9E}" presName="rootComposite" presStyleCnt="0"/>
      <dgm:spPr/>
    </dgm:pt>
    <dgm:pt modelId="{A4FB4EA4-7AF0-4D01-B6C7-EAEB5E51F87D}" type="pres">
      <dgm:prSet presAssocID="{6AC3C46F-EFB4-4AF7-A6C4-953610C15A9E}" presName="rootText" presStyleLbl="node4" presStyleIdx="1" presStyleCnt="4">
        <dgm:presLayoutVars>
          <dgm:chPref val="3"/>
        </dgm:presLayoutVars>
      </dgm:prSet>
      <dgm:spPr/>
      <dgm:t>
        <a:bodyPr/>
        <a:lstStyle/>
        <a:p>
          <a:endParaRPr lang="es-ES"/>
        </a:p>
      </dgm:t>
    </dgm:pt>
    <dgm:pt modelId="{A48D7A19-0C48-4E86-9484-F0AAC3C3E88D}" type="pres">
      <dgm:prSet presAssocID="{6AC3C46F-EFB4-4AF7-A6C4-953610C15A9E}" presName="rootConnector" presStyleLbl="node4" presStyleIdx="1" presStyleCnt="4"/>
      <dgm:spPr/>
      <dgm:t>
        <a:bodyPr/>
        <a:lstStyle/>
        <a:p>
          <a:endParaRPr lang="es-ES"/>
        </a:p>
      </dgm:t>
    </dgm:pt>
    <dgm:pt modelId="{0EAA48EA-6401-4349-BD7A-E190EFBBDF78}" type="pres">
      <dgm:prSet presAssocID="{6AC3C46F-EFB4-4AF7-A6C4-953610C15A9E}" presName="hierChild4" presStyleCnt="0"/>
      <dgm:spPr/>
    </dgm:pt>
    <dgm:pt modelId="{48E501F9-083F-4101-9B1C-2E5CC7EA60B6}" type="pres">
      <dgm:prSet presAssocID="{6AC3C46F-EFB4-4AF7-A6C4-953610C15A9E}" presName="hierChild5" presStyleCnt="0"/>
      <dgm:spPr/>
    </dgm:pt>
    <dgm:pt modelId="{7D0527E2-B15F-4B63-BBF3-04F254390E8F}" type="pres">
      <dgm:prSet presAssocID="{E442CA75-DE4D-47DB-B1F0-7629ED1AF8C3}" presName="hierChild5" presStyleCnt="0"/>
      <dgm:spPr/>
    </dgm:pt>
    <dgm:pt modelId="{0F06B320-F962-421C-BC41-3EB55CCBC22B}" type="pres">
      <dgm:prSet presAssocID="{F75BB091-8FCA-4273-B143-A11E40FBCBC5}" presName="Name37" presStyleLbl="parChTrans1D3" presStyleIdx="6" presStyleCnt="8"/>
      <dgm:spPr/>
      <dgm:t>
        <a:bodyPr/>
        <a:lstStyle/>
        <a:p>
          <a:endParaRPr lang="es-ES"/>
        </a:p>
      </dgm:t>
    </dgm:pt>
    <dgm:pt modelId="{8FEB0F25-1153-41C3-9F16-94D1128510D5}" type="pres">
      <dgm:prSet presAssocID="{F47B1341-385F-4293-B0A7-176C3F1A4B5C}" presName="hierRoot2" presStyleCnt="0">
        <dgm:presLayoutVars>
          <dgm:hierBranch val="init"/>
        </dgm:presLayoutVars>
      </dgm:prSet>
      <dgm:spPr/>
    </dgm:pt>
    <dgm:pt modelId="{A35D56E7-72C0-43BE-AA00-6FC53C5655FD}" type="pres">
      <dgm:prSet presAssocID="{F47B1341-385F-4293-B0A7-176C3F1A4B5C}" presName="rootComposite" presStyleCnt="0"/>
      <dgm:spPr/>
    </dgm:pt>
    <dgm:pt modelId="{FFCA4E00-3E94-4C0B-B240-AD14C85622D6}" type="pres">
      <dgm:prSet presAssocID="{F47B1341-385F-4293-B0A7-176C3F1A4B5C}" presName="rootText" presStyleLbl="node3" presStyleIdx="6" presStyleCnt="8">
        <dgm:presLayoutVars>
          <dgm:chPref val="3"/>
        </dgm:presLayoutVars>
      </dgm:prSet>
      <dgm:spPr/>
      <dgm:t>
        <a:bodyPr/>
        <a:lstStyle/>
        <a:p>
          <a:endParaRPr lang="es-ES"/>
        </a:p>
      </dgm:t>
    </dgm:pt>
    <dgm:pt modelId="{DB711FFF-BD04-424B-B42F-443E8445EA96}" type="pres">
      <dgm:prSet presAssocID="{F47B1341-385F-4293-B0A7-176C3F1A4B5C}" presName="rootConnector" presStyleLbl="node3" presStyleIdx="6" presStyleCnt="8"/>
      <dgm:spPr/>
      <dgm:t>
        <a:bodyPr/>
        <a:lstStyle/>
        <a:p>
          <a:endParaRPr lang="es-ES"/>
        </a:p>
      </dgm:t>
    </dgm:pt>
    <dgm:pt modelId="{911DDC4F-4ACB-4B5D-8EBB-9C771F7798BD}" type="pres">
      <dgm:prSet presAssocID="{F47B1341-385F-4293-B0A7-176C3F1A4B5C}" presName="hierChild4" presStyleCnt="0"/>
      <dgm:spPr/>
    </dgm:pt>
    <dgm:pt modelId="{6A6A5BDE-174F-471D-827B-CF48D23D66F6}" type="pres">
      <dgm:prSet presAssocID="{0B05CCE7-6DFC-482F-AE25-AE1FCE8F180C}" presName="Name37" presStyleLbl="parChTrans1D4" presStyleIdx="2" presStyleCnt="4"/>
      <dgm:spPr/>
    </dgm:pt>
    <dgm:pt modelId="{80117443-2FB2-45FA-BD24-76E21AA4109E}" type="pres">
      <dgm:prSet presAssocID="{4D84BD14-DFCA-45A2-9550-666B04825636}" presName="hierRoot2" presStyleCnt="0">
        <dgm:presLayoutVars>
          <dgm:hierBranch val="init"/>
        </dgm:presLayoutVars>
      </dgm:prSet>
      <dgm:spPr/>
    </dgm:pt>
    <dgm:pt modelId="{39DC1508-8A09-4659-B2D8-3F500DC032E6}" type="pres">
      <dgm:prSet presAssocID="{4D84BD14-DFCA-45A2-9550-666B04825636}" presName="rootComposite" presStyleCnt="0"/>
      <dgm:spPr/>
    </dgm:pt>
    <dgm:pt modelId="{4D2869B0-4992-4AA1-9B9A-26EC47099BFF}" type="pres">
      <dgm:prSet presAssocID="{4D84BD14-DFCA-45A2-9550-666B04825636}" presName="rootText" presStyleLbl="node4" presStyleIdx="2" presStyleCnt="4">
        <dgm:presLayoutVars>
          <dgm:chPref val="3"/>
        </dgm:presLayoutVars>
      </dgm:prSet>
      <dgm:spPr/>
      <dgm:t>
        <a:bodyPr/>
        <a:lstStyle/>
        <a:p>
          <a:endParaRPr lang="es-ES"/>
        </a:p>
      </dgm:t>
    </dgm:pt>
    <dgm:pt modelId="{D944F9C9-E8B3-4438-8568-2D2F7796BAE8}" type="pres">
      <dgm:prSet presAssocID="{4D84BD14-DFCA-45A2-9550-666B04825636}" presName="rootConnector" presStyleLbl="node4" presStyleIdx="2" presStyleCnt="4"/>
      <dgm:spPr/>
      <dgm:t>
        <a:bodyPr/>
        <a:lstStyle/>
        <a:p>
          <a:endParaRPr lang="es-ES"/>
        </a:p>
      </dgm:t>
    </dgm:pt>
    <dgm:pt modelId="{9A6C9413-2ED6-4BA5-9F35-7DF166AC72D3}" type="pres">
      <dgm:prSet presAssocID="{4D84BD14-DFCA-45A2-9550-666B04825636}" presName="hierChild4" presStyleCnt="0"/>
      <dgm:spPr/>
    </dgm:pt>
    <dgm:pt modelId="{8F41C634-7164-4127-AFCA-19F0ACB22BB1}" type="pres">
      <dgm:prSet presAssocID="{4D84BD14-DFCA-45A2-9550-666B04825636}" presName="hierChild5" presStyleCnt="0"/>
      <dgm:spPr/>
    </dgm:pt>
    <dgm:pt modelId="{9BAE55D9-3766-41DE-892E-63FE5DFBBE82}" type="pres">
      <dgm:prSet presAssocID="{F39A4C78-05BC-45E5-A1B3-E792C9175F39}" presName="Name37" presStyleLbl="parChTrans1D4" presStyleIdx="3" presStyleCnt="4"/>
      <dgm:spPr/>
      <dgm:t>
        <a:bodyPr/>
        <a:lstStyle/>
        <a:p>
          <a:endParaRPr lang="es-ES"/>
        </a:p>
      </dgm:t>
    </dgm:pt>
    <dgm:pt modelId="{6706CB0B-F93A-4FE1-AB97-C6C49003AA41}" type="pres">
      <dgm:prSet presAssocID="{418C3E8B-E9BB-42A8-BF5A-F74451A1A0F5}" presName="hierRoot2" presStyleCnt="0">
        <dgm:presLayoutVars>
          <dgm:hierBranch val="init"/>
        </dgm:presLayoutVars>
      </dgm:prSet>
      <dgm:spPr/>
    </dgm:pt>
    <dgm:pt modelId="{2A532BBC-F46D-4F37-83D3-7AAA31E4DA80}" type="pres">
      <dgm:prSet presAssocID="{418C3E8B-E9BB-42A8-BF5A-F74451A1A0F5}" presName="rootComposite" presStyleCnt="0"/>
      <dgm:spPr/>
    </dgm:pt>
    <dgm:pt modelId="{500553CF-CD99-498D-B884-BAB4C6F43D1E}" type="pres">
      <dgm:prSet presAssocID="{418C3E8B-E9BB-42A8-BF5A-F74451A1A0F5}" presName="rootText" presStyleLbl="node4" presStyleIdx="3" presStyleCnt="4" custLinFactNeighborX="910" custLinFactNeighborY="5457">
        <dgm:presLayoutVars>
          <dgm:chPref val="3"/>
        </dgm:presLayoutVars>
      </dgm:prSet>
      <dgm:spPr/>
      <dgm:t>
        <a:bodyPr/>
        <a:lstStyle/>
        <a:p>
          <a:endParaRPr lang="es-ES"/>
        </a:p>
      </dgm:t>
    </dgm:pt>
    <dgm:pt modelId="{6678AF6C-000F-4060-B319-58EBA3671656}" type="pres">
      <dgm:prSet presAssocID="{418C3E8B-E9BB-42A8-BF5A-F74451A1A0F5}" presName="rootConnector" presStyleLbl="node4" presStyleIdx="3" presStyleCnt="4"/>
      <dgm:spPr/>
      <dgm:t>
        <a:bodyPr/>
        <a:lstStyle/>
        <a:p>
          <a:endParaRPr lang="es-ES"/>
        </a:p>
      </dgm:t>
    </dgm:pt>
    <dgm:pt modelId="{29BADF75-77BE-480A-AA7C-156AFC020408}" type="pres">
      <dgm:prSet presAssocID="{418C3E8B-E9BB-42A8-BF5A-F74451A1A0F5}" presName="hierChild4" presStyleCnt="0"/>
      <dgm:spPr/>
    </dgm:pt>
    <dgm:pt modelId="{361012C1-2528-45B8-B0C8-48F7BD6444AD}" type="pres">
      <dgm:prSet presAssocID="{418C3E8B-E9BB-42A8-BF5A-F74451A1A0F5}" presName="hierChild5" presStyleCnt="0"/>
      <dgm:spPr/>
    </dgm:pt>
    <dgm:pt modelId="{8C613478-404F-4A66-9BEF-4422F813D9F2}" type="pres">
      <dgm:prSet presAssocID="{F47B1341-385F-4293-B0A7-176C3F1A4B5C}" presName="hierChild5" presStyleCnt="0"/>
      <dgm:spPr/>
    </dgm:pt>
    <dgm:pt modelId="{529E3C06-52FE-4C94-8412-6D1721B6EE23}" type="pres">
      <dgm:prSet presAssocID="{724BFB29-6BE9-40C2-8C46-31C1627FBAE7}" presName="Name37" presStyleLbl="parChTrans1D3" presStyleIdx="7" presStyleCnt="8"/>
      <dgm:spPr/>
    </dgm:pt>
    <dgm:pt modelId="{B85CF659-AB54-4260-A6BB-AE628F66FD86}" type="pres">
      <dgm:prSet presAssocID="{D8A0630A-E390-48DC-939C-C9E8A39C8EC8}" presName="hierRoot2" presStyleCnt="0">
        <dgm:presLayoutVars>
          <dgm:hierBranch val="init"/>
        </dgm:presLayoutVars>
      </dgm:prSet>
      <dgm:spPr/>
    </dgm:pt>
    <dgm:pt modelId="{9ECD6805-3C65-46C9-AAEB-A55364CC468C}" type="pres">
      <dgm:prSet presAssocID="{D8A0630A-E390-48DC-939C-C9E8A39C8EC8}" presName="rootComposite" presStyleCnt="0"/>
      <dgm:spPr/>
    </dgm:pt>
    <dgm:pt modelId="{594CA090-C396-4B97-9870-981D9C6FFC89}" type="pres">
      <dgm:prSet presAssocID="{D8A0630A-E390-48DC-939C-C9E8A39C8EC8}" presName="rootText" presStyleLbl="node3" presStyleIdx="7" presStyleCnt="8">
        <dgm:presLayoutVars>
          <dgm:chPref val="3"/>
        </dgm:presLayoutVars>
      </dgm:prSet>
      <dgm:spPr/>
      <dgm:t>
        <a:bodyPr/>
        <a:lstStyle/>
        <a:p>
          <a:endParaRPr lang="es-ES"/>
        </a:p>
      </dgm:t>
    </dgm:pt>
    <dgm:pt modelId="{DA00A660-6FE6-4D6F-97EC-99677CCAB856}" type="pres">
      <dgm:prSet presAssocID="{D8A0630A-E390-48DC-939C-C9E8A39C8EC8}" presName="rootConnector" presStyleLbl="node3" presStyleIdx="7" presStyleCnt="8"/>
      <dgm:spPr/>
      <dgm:t>
        <a:bodyPr/>
        <a:lstStyle/>
        <a:p>
          <a:endParaRPr lang="es-ES"/>
        </a:p>
      </dgm:t>
    </dgm:pt>
    <dgm:pt modelId="{B97F3715-498F-41CF-9D16-D3E313F8260A}" type="pres">
      <dgm:prSet presAssocID="{D8A0630A-E390-48DC-939C-C9E8A39C8EC8}" presName="hierChild4" presStyleCnt="0"/>
      <dgm:spPr/>
    </dgm:pt>
    <dgm:pt modelId="{B1AFF75E-3DDC-4CDA-A545-C8B4835BCFA0}" type="pres">
      <dgm:prSet presAssocID="{D8A0630A-E390-48DC-939C-C9E8A39C8EC8}" presName="hierChild5" presStyleCnt="0"/>
      <dgm:spPr/>
    </dgm:pt>
    <dgm:pt modelId="{56072212-4B4C-4D89-8907-A04D820D1161}" type="pres">
      <dgm:prSet presAssocID="{C458A35E-1B46-47FC-A088-E02570E003F9}" presName="hierChild5" presStyleCnt="0"/>
      <dgm:spPr/>
    </dgm:pt>
    <dgm:pt modelId="{69728870-83E3-4415-BC5C-D26B2528D268}" type="pres">
      <dgm:prSet presAssocID="{1EDDC384-77B8-43BE-8C06-D2ABB8711A92}" presName="Name35" presStyleLbl="parChTrans1D2" presStyleIdx="3" presStyleCnt="4"/>
      <dgm:spPr/>
      <dgm:t>
        <a:bodyPr/>
        <a:lstStyle/>
        <a:p>
          <a:endParaRPr lang="es-ES"/>
        </a:p>
      </dgm:t>
    </dgm:pt>
    <dgm:pt modelId="{5AB8EEDA-4248-47C5-85D2-EAC2DD3564C9}" type="pres">
      <dgm:prSet presAssocID="{8C054A63-8BFC-48CB-8306-646BA4F36AF7}" presName="hierRoot2" presStyleCnt="0">
        <dgm:presLayoutVars>
          <dgm:hierBranch val="init"/>
        </dgm:presLayoutVars>
      </dgm:prSet>
      <dgm:spPr/>
    </dgm:pt>
    <dgm:pt modelId="{82EB7D70-D8C6-4CD4-97B1-E12F48DA08B0}" type="pres">
      <dgm:prSet presAssocID="{8C054A63-8BFC-48CB-8306-646BA4F36AF7}" presName="rootComposite" presStyleCnt="0"/>
      <dgm:spPr/>
    </dgm:pt>
    <dgm:pt modelId="{FCC4FAFA-33F2-4B05-874C-81773D1EDCBD}" type="pres">
      <dgm:prSet presAssocID="{8C054A63-8BFC-48CB-8306-646BA4F36AF7}" presName="rootText" presStyleLbl="node2" presStyleIdx="3" presStyleCnt="4">
        <dgm:presLayoutVars>
          <dgm:chPref val="3"/>
        </dgm:presLayoutVars>
      </dgm:prSet>
      <dgm:spPr/>
      <dgm:t>
        <a:bodyPr/>
        <a:lstStyle/>
        <a:p>
          <a:endParaRPr lang="es-ES"/>
        </a:p>
      </dgm:t>
    </dgm:pt>
    <dgm:pt modelId="{9CF7B90C-AB59-4DED-9634-C5D6E60019D1}" type="pres">
      <dgm:prSet presAssocID="{8C054A63-8BFC-48CB-8306-646BA4F36AF7}" presName="rootConnector" presStyleLbl="node2" presStyleIdx="3" presStyleCnt="4"/>
      <dgm:spPr/>
      <dgm:t>
        <a:bodyPr/>
        <a:lstStyle/>
        <a:p>
          <a:endParaRPr lang="es-ES"/>
        </a:p>
      </dgm:t>
    </dgm:pt>
    <dgm:pt modelId="{EE292840-BE04-4E0E-BA00-B8D86D933F2F}" type="pres">
      <dgm:prSet presAssocID="{8C054A63-8BFC-48CB-8306-646BA4F36AF7}" presName="hierChild4" presStyleCnt="0"/>
      <dgm:spPr/>
    </dgm:pt>
    <dgm:pt modelId="{EDF8A365-4D6F-4823-8E0F-06CB2ECD03F0}" type="pres">
      <dgm:prSet presAssocID="{8C054A63-8BFC-48CB-8306-646BA4F36AF7}" presName="hierChild5" presStyleCnt="0"/>
      <dgm:spPr/>
    </dgm:pt>
    <dgm:pt modelId="{D2BA69FB-EDF4-454E-9810-86134782BA64}" type="pres">
      <dgm:prSet presAssocID="{851B9E11-460C-4C7E-B2D1-34771671E19E}" presName="hierChild3" presStyleCnt="0"/>
      <dgm:spPr/>
    </dgm:pt>
  </dgm:ptLst>
  <dgm:cxnLst>
    <dgm:cxn modelId="{93517B20-37B1-4A1A-A10B-827D68F1CD24}" type="presOf" srcId="{D8A0630A-E390-48DC-939C-C9E8A39C8EC8}" destId="{594CA090-C396-4B97-9870-981D9C6FFC89}" srcOrd="0" destOrd="0" presId="urn:microsoft.com/office/officeart/2005/8/layout/orgChart1"/>
    <dgm:cxn modelId="{F0EAE22D-EB3A-4DE1-803E-F51A3E6722C4}" type="presOf" srcId="{9317872F-9F13-4249-8AA6-C7000004D6BC}" destId="{60D4EE08-A836-4ACC-AD04-9FBA6CED8BFC}" srcOrd="1" destOrd="0" presId="urn:microsoft.com/office/officeart/2005/8/layout/orgChart1"/>
    <dgm:cxn modelId="{0520A851-B85B-479C-8001-6A3B8B9FCAD6}" type="presOf" srcId="{74490093-88F0-4DE7-95EE-9CCA84C376D8}" destId="{6108B829-E149-4766-A5BB-E9600CC7C680}" srcOrd="0" destOrd="0" presId="urn:microsoft.com/office/officeart/2005/8/layout/orgChart1"/>
    <dgm:cxn modelId="{947D8C53-3EF4-4A4B-958E-B73AC04D3852}" type="presOf" srcId="{FD733AF0-6CBC-4146-B576-81005D3AACDA}" destId="{C5953566-D225-4814-A852-7AEA87E77D5F}" srcOrd="0" destOrd="0" presId="urn:microsoft.com/office/officeart/2005/8/layout/orgChart1"/>
    <dgm:cxn modelId="{C1477AF1-269F-436A-AA1D-35B0860B1CFA}" type="presOf" srcId="{7AEDC034-3847-4810-915E-7FCEE26036B6}" destId="{FD5245FA-903A-486E-B4D5-C2A70F09AF01}" srcOrd="0" destOrd="0" presId="urn:microsoft.com/office/officeart/2005/8/layout/orgChart1"/>
    <dgm:cxn modelId="{8353C78E-2F2B-4836-BC2E-CE7F7E68106B}" type="presOf" srcId="{F39A4C78-05BC-45E5-A1B3-E792C9175F39}" destId="{9BAE55D9-3766-41DE-892E-63FE5DFBBE82}" srcOrd="0" destOrd="0" presId="urn:microsoft.com/office/officeart/2005/8/layout/orgChart1"/>
    <dgm:cxn modelId="{84B0117B-D94C-4404-8705-A56AB042BF08}" type="presOf" srcId="{4D84BD14-DFCA-45A2-9550-666B04825636}" destId="{D944F9C9-E8B3-4438-8568-2D2F7796BAE8}" srcOrd="1" destOrd="0" presId="urn:microsoft.com/office/officeart/2005/8/layout/orgChart1"/>
    <dgm:cxn modelId="{5C6204AF-22C8-4049-8831-8312985A05E9}" type="presOf" srcId="{851B9E11-460C-4C7E-B2D1-34771671E19E}" destId="{BC04C4F6-E57A-438A-B45E-F0734C589C13}" srcOrd="1" destOrd="0" presId="urn:microsoft.com/office/officeart/2005/8/layout/orgChart1"/>
    <dgm:cxn modelId="{55026CB0-BE91-476B-B0B9-888D49B67E63}" type="presOf" srcId="{4065A474-DC93-4C70-8FC1-F7E4D864920E}" destId="{185EC376-602E-4CF5-B485-F55E1A82CEA7}" srcOrd="0" destOrd="0" presId="urn:microsoft.com/office/officeart/2005/8/layout/orgChart1"/>
    <dgm:cxn modelId="{6BE332BB-5C3F-4295-8C54-9976270E291A}" type="presOf" srcId="{BE7AC7A1-AD5F-4216-B3BF-0AC26E92294C}" destId="{5D071379-E493-44D6-BF52-60124F709ED6}" srcOrd="1" destOrd="0" presId="urn:microsoft.com/office/officeart/2005/8/layout/orgChart1"/>
    <dgm:cxn modelId="{DE68C54B-90EE-4099-A271-B68D74544E8D}" srcId="{851B9E11-460C-4C7E-B2D1-34771671E19E}" destId="{C458A35E-1B46-47FC-A088-E02570E003F9}" srcOrd="2" destOrd="0" parTransId="{5FDD6DF3-EC98-4E62-8ED9-AF216E2CC6EC}" sibTransId="{9F549CE6-0D2E-4623-A455-C3A74382557B}"/>
    <dgm:cxn modelId="{E01AB5B9-23C7-42B4-824D-159DDEF5AFFE}" type="presOf" srcId="{EBD79689-A51C-493D-ABD3-D609DDD28FAD}" destId="{6B99E7CC-2E5F-4268-AC28-AC489B727C4B}" srcOrd="1" destOrd="0" presId="urn:microsoft.com/office/officeart/2005/8/layout/orgChart1"/>
    <dgm:cxn modelId="{48568C1C-B8D2-495E-863A-82AFE8AE6722}" type="presOf" srcId="{A545AC97-ED88-4CE5-8517-1F046C650598}" destId="{445FFD6A-8C61-449B-9ED5-C04D12D93F4F}" srcOrd="1" destOrd="0" presId="urn:microsoft.com/office/officeart/2005/8/layout/orgChart1"/>
    <dgm:cxn modelId="{0A49E6E7-B4E1-41E1-AAC8-DFBBE7459C9D}" type="presOf" srcId="{C458A35E-1B46-47FC-A088-E02570E003F9}" destId="{23811AD8-8202-41AB-9667-54F12B53D44C}" srcOrd="1" destOrd="0" presId="urn:microsoft.com/office/officeart/2005/8/layout/orgChart1"/>
    <dgm:cxn modelId="{1A4F6ADF-4298-4FBB-94E3-12A802E5966B}" type="presOf" srcId="{1F7318AD-7BDB-4D54-831D-86D5ECEE9EFA}" destId="{84D3D7F1-6AD8-455F-994D-4CEA07EB42B4}" srcOrd="0" destOrd="0" presId="urn:microsoft.com/office/officeart/2005/8/layout/orgChart1"/>
    <dgm:cxn modelId="{2DDFAB3B-66EB-461D-86D7-3A5B1450D4DF}" type="presOf" srcId="{418C3E8B-E9BB-42A8-BF5A-F74451A1A0F5}" destId="{6678AF6C-000F-4060-B319-58EBA3671656}" srcOrd="1" destOrd="0" presId="urn:microsoft.com/office/officeart/2005/8/layout/orgChart1"/>
    <dgm:cxn modelId="{ECF8D069-2696-4119-8470-1105B2A9F4F6}" type="presOf" srcId="{0B05CCE7-6DFC-482F-AE25-AE1FCE8F180C}" destId="{6A6A5BDE-174F-471D-827B-CF48D23D66F6}" srcOrd="0" destOrd="0" presId="urn:microsoft.com/office/officeart/2005/8/layout/orgChart1"/>
    <dgm:cxn modelId="{049EA1CB-4D7A-49AF-97B5-009B30D2051B}" srcId="{E442CA75-DE4D-47DB-B1F0-7629ED1AF8C3}" destId="{EBD79689-A51C-493D-ABD3-D609DDD28FAD}" srcOrd="0" destOrd="0" parTransId="{843027BD-2BF7-46A4-AF09-AFB2024C8B39}" sibTransId="{8DBFBB0D-8461-4920-AC88-88C77C54B710}"/>
    <dgm:cxn modelId="{1DC66640-ABD6-4474-8164-CA297E4655A6}" type="presOf" srcId="{F75BB091-8FCA-4273-B143-A11E40FBCBC5}" destId="{0F06B320-F962-421C-BC41-3EB55CCBC22B}" srcOrd="0" destOrd="0" presId="urn:microsoft.com/office/officeart/2005/8/layout/orgChart1"/>
    <dgm:cxn modelId="{CF81FB48-473F-4799-A498-CAC9E2B82428}" type="presOf" srcId="{F47B1341-385F-4293-B0A7-176C3F1A4B5C}" destId="{FFCA4E00-3E94-4C0B-B240-AD14C85622D6}" srcOrd="0" destOrd="0" presId="urn:microsoft.com/office/officeart/2005/8/layout/orgChart1"/>
    <dgm:cxn modelId="{C330A19A-B11D-40BB-BC37-35B388D8FD75}" type="presOf" srcId="{08C794F4-09EE-456D-9940-3F5CE31A7857}" destId="{3954CED9-FFDC-46BF-881C-5F1A572CDB0C}" srcOrd="0" destOrd="0" presId="urn:microsoft.com/office/officeart/2005/8/layout/orgChart1"/>
    <dgm:cxn modelId="{85AE2AF1-DACF-45FA-B800-BD59ECA86855}" srcId="{C458A35E-1B46-47FC-A088-E02570E003F9}" destId="{D8A0630A-E390-48DC-939C-C9E8A39C8EC8}" srcOrd="2" destOrd="0" parTransId="{724BFB29-6BE9-40C2-8C46-31C1627FBAE7}" sibTransId="{3F2615F4-4412-4BCB-BD69-603F56ACBD78}"/>
    <dgm:cxn modelId="{95AAB79B-BDF4-4919-BCC0-EAD74C9198D5}" srcId="{851B9E11-460C-4C7E-B2D1-34771671E19E}" destId="{08C14547-DA0A-4C82-8DC7-FF2A256B099C}" srcOrd="0" destOrd="0" parTransId="{D6BA648D-0139-4678-866D-AB4967D74D05}" sibTransId="{4EFCE86A-7A30-4D25-B493-90A00C1E5599}"/>
    <dgm:cxn modelId="{B5DC3654-C10D-4578-8306-B6431DC08455}" type="presOf" srcId="{4E479F3A-1517-4BEF-83EB-9809C6FB939F}" destId="{E32E8DAC-3C2E-476B-AA98-93E07640BB4E}" srcOrd="0" destOrd="0" presId="urn:microsoft.com/office/officeart/2005/8/layout/orgChart1"/>
    <dgm:cxn modelId="{78E1A765-7923-47E3-A0C3-A27DF1C4F5E3}" type="presOf" srcId="{6AC3C46F-EFB4-4AF7-A6C4-953610C15A9E}" destId="{A4FB4EA4-7AF0-4D01-B6C7-EAEB5E51F87D}" srcOrd="0" destOrd="0" presId="urn:microsoft.com/office/officeart/2005/8/layout/orgChart1"/>
    <dgm:cxn modelId="{1D2C913C-4FA7-42E6-BC31-47FFF0CF5035}" type="presOf" srcId="{E442CA75-DE4D-47DB-B1F0-7629ED1AF8C3}" destId="{FD633618-71F2-4625-9263-8B32699268FA}" srcOrd="0" destOrd="0" presId="urn:microsoft.com/office/officeart/2005/8/layout/orgChart1"/>
    <dgm:cxn modelId="{BCCBBD7C-9050-47CE-A2EF-703E7DC67B5E}" type="presOf" srcId="{6AC3C46F-EFB4-4AF7-A6C4-953610C15A9E}" destId="{A48D7A19-0C48-4E86-9484-F0AAC3C3E88D}" srcOrd="1" destOrd="0" presId="urn:microsoft.com/office/officeart/2005/8/layout/orgChart1"/>
    <dgm:cxn modelId="{2E946555-A10E-4B29-8E19-A571ADB30E9A}" type="presOf" srcId="{BE7AC7A1-AD5F-4216-B3BF-0AC26E92294C}" destId="{00FB7F7C-F76F-43E4-BA49-42ABD6DA8DA6}" srcOrd="0" destOrd="0" presId="urn:microsoft.com/office/officeart/2005/8/layout/orgChart1"/>
    <dgm:cxn modelId="{F1E7E7FD-FCEE-42D7-9825-2D42448BD5B4}" type="presOf" srcId="{08C14547-DA0A-4C82-8DC7-FF2A256B099C}" destId="{4F492108-0320-41C2-B76B-5AAE66042253}" srcOrd="1" destOrd="0" presId="urn:microsoft.com/office/officeart/2005/8/layout/orgChart1"/>
    <dgm:cxn modelId="{D1400906-8747-4520-8037-624B623CFDA0}" type="presOf" srcId="{4D84BD14-DFCA-45A2-9550-666B04825636}" destId="{4D2869B0-4992-4AA1-9B9A-26EC47099BFF}" srcOrd="0" destOrd="0" presId="urn:microsoft.com/office/officeart/2005/8/layout/orgChart1"/>
    <dgm:cxn modelId="{4C8FBBB9-67C3-4BF5-87FE-3B07712DAFA7}" srcId="{C458A35E-1B46-47FC-A088-E02570E003F9}" destId="{F47B1341-385F-4293-B0A7-176C3F1A4B5C}" srcOrd="1" destOrd="0" parTransId="{F75BB091-8FCA-4273-B143-A11E40FBCBC5}" sibTransId="{914F7D1A-B659-48A0-8746-A5501798DD54}"/>
    <dgm:cxn modelId="{C31168F5-3106-4981-9610-F8C32E52948E}" type="presOf" srcId="{08C14547-DA0A-4C82-8DC7-FF2A256B099C}" destId="{9F960F85-E949-4137-BFFE-2B277DC58C48}" srcOrd="0" destOrd="0" presId="urn:microsoft.com/office/officeart/2005/8/layout/orgChart1"/>
    <dgm:cxn modelId="{D276BC75-E260-4E75-B13C-DF16D8C54B9E}" type="presOf" srcId="{F47B1341-385F-4293-B0A7-176C3F1A4B5C}" destId="{DB711FFF-BD04-424B-B42F-443E8445EA96}" srcOrd="1" destOrd="0" presId="urn:microsoft.com/office/officeart/2005/8/layout/orgChart1"/>
    <dgm:cxn modelId="{9663CCE3-2B00-4AB6-BA97-8F798A58BC58}" srcId="{08C14547-DA0A-4C82-8DC7-FF2A256B099C}" destId="{9317872F-9F13-4249-8AA6-C7000004D6BC}" srcOrd="1" destOrd="0" parTransId="{FD733AF0-6CBC-4146-B576-81005D3AACDA}" sibTransId="{A0E9A5FF-B1A4-4365-8414-539B2A094C60}"/>
    <dgm:cxn modelId="{21769F00-5D56-4A8F-9E32-8C3342358CD3}" type="presOf" srcId="{39F90854-EFCF-49FE-8226-B51E8B33FC57}" destId="{E65DC3B6-33BD-4931-9AD3-0A39FB19090F}" srcOrd="0" destOrd="0" presId="urn:microsoft.com/office/officeart/2005/8/layout/orgChart1"/>
    <dgm:cxn modelId="{433AEFBF-F210-4346-A329-CE58DB47F690}" type="presOf" srcId="{D6BA648D-0139-4678-866D-AB4967D74D05}" destId="{0D53F310-0C18-4C44-8DEE-78BCFBECAD11}" srcOrd="0" destOrd="0" presId="urn:microsoft.com/office/officeart/2005/8/layout/orgChart1"/>
    <dgm:cxn modelId="{73D55EA8-A0A3-45C8-AE6E-EAD72FB2AF27}" srcId="{851B9E11-460C-4C7E-B2D1-34771671E19E}" destId="{8C054A63-8BFC-48CB-8306-646BA4F36AF7}" srcOrd="3" destOrd="0" parTransId="{1EDDC384-77B8-43BE-8C06-D2ABB8711A92}" sibTransId="{93299C17-014E-494B-A0EB-C47616335FB5}"/>
    <dgm:cxn modelId="{14BB65C8-654A-46EF-9AC5-0F93A39EA5BF}" srcId="{C458A35E-1B46-47FC-A088-E02570E003F9}" destId="{E442CA75-DE4D-47DB-B1F0-7629ED1AF8C3}" srcOrd="0" destOrd="0" parTransId="{4065A474-DC93-4C70-8FC1-F7E4D864920E}" sibTransId="{ED857D93-5A2D-4CD6-8473-9587484D02A7}"/>
    <dgm:cxn modelId="{F741D13C-7F29-48E9-93DC-3D0DE451C6F8}" type="presOf" srcId="{5CC55B27-2D88-43FD-89C1-F747B6DF5EE7}" destId="{74B811E8-CF3F-405A-958D-870214395621}" srcOrd="1" destOrd="0" presId="urn:microsoft.com/office/officeart/2005/8/layout/orgChart1"/>
    <dgm:cxn modelId="{B5B64FA5-627A-45EF-A2A0-9374838C25CD}" type="presOf" srcId="{724BFB29-6BE9-40C2-8C46-31C1627FBAE7}" destId="{529E3C06-52FE-4C94-8412-6D1721B6EE23}" srcOrd="0" destOrd="0" presId="urn:microsoft.com/office/officeart/2005/8/layout/orgChart1"/>
    <dgm:cxn modelId="{CB8AB1AE-61DE-4D72-975C-22E29D4C9752}" srcId="{39F90854-EFCF-49FE-8226-B51E8B33FC57}" destId="{1F7318AD-7BDB-4D54-831D-86D5ECEE9EFA}" srcOrd="1" destOrd="0" parTransId="{4E479F3A-1517-4BEF-83EB-9809C6FB939F}" sibTransId="{1E846ACD-EBBC-4F0D-B002-0AC489E97E63}"/>
    <dgm:cxn modelId="{16819087-131A-4206-8E44-12BDB78AF4F4}" type="presOf" srcId="{5CC55B27-2D88-43FD-89C1-F747B6DF5EE7}" destId="{A168ABBA-AF2A-44C7-B152-E1D131843CC2}" srcOrd="0" destOrd="0" presId="urn:microsoft.com/office/officeart/2005/8/layout/orgChart1"/>
    <dgm:cxn modelId="{276DC7B8-6399-4B20-90DF-FDDCDD99CFBF}" type="presOf" srcId="{843027BD-2BF7-46A4-AF09-AFB2024C8B39}" destId="{EEE281DB-3574-4490-A589-890B98DADBB3}" srcOrd="0" destOrd="0" presId="urn:microsoft.com/office/officeart/2005/8/layout/orgChart1"/>
    <dgm:cxn modelId="{6BDCC865-5095-46CE-9F30-141F55924189}" srcId="{851B9E11-460C-4C7E-B2D1-34771671E19E}" destId="{39F90854-EFCF-49FE-8226-B51E8B33FC57}" srcOrd="1" destOrd="0" parTransId="{08C794F4-09EE-456D-9940-3F5CE31A7857}" sibTransId="{A59030A4-00DC-4582-99C2-0BE0DEA11937}"/>
    <dgm:cxn modelId="{DCC9A922-A396-410E-8655-D2FF3851521E}" type="presOf" srcId="{1EDDC384-77B8-43BE-8C06-D2ABB8711A92}" destId="{69728870-83E3-4415-BC5C-D26B2528D268}" srcOrd="0" destOrd="0" presId="urn:microsoft.com/office/officeart/2005/8/layout/orgChart1"/>
    <dgm:cxn modelId="{F36B594D-2DB4-4B56-A114-A94CC753BBFD}" srcId="{F47B1341-385F-4293-B0A7-176C3F1A4B5C}" destId="{418C3E8B-E9BB-42A8-BF5A-F74451A1A0F5}" srcOrd="1" destOrd="0" parTransId="{F39A4C78-05BC-45E5-A1B3-E792C9175F39}" sibTransId="{E41FEB3D-549A-46B4-BEA3-5A3AF3296E88}"/>
    <dgm:cxn modelId="{B8D3B545-F15E-437F-AF68-357A397F8FA2}" type="presOf" srcId="{D8A0630A-E390-48DC-939C-C9E8A39C8EC8}" destId="{DA00A660-6FE6-4D6F-97EC-99677CCAB856}" srcOrd="1" destOrd="0" presId="urn:microsoft.com/office/officeart/2005/8/layout/orgChart1"/>
    <dgm:cxn modelId="{AB170960-99E2-45C8-A65C-CFA050FC547B}" type="presOf" srcId="{418C3E8B-E9BB-42A8-BF5A-F74451A1A0F5}" destId="{500553CF-CD99-498D-B884-BAB4C6F43D1E}" srcOrd="0" destOrd="0" presId="urn:microsoft.com/office/officeart/2005/8/layout/orgChart1"/>
    <dgm:cxn modelId="{74031E8D-9C53-4686-8CF6-2AB8BDE13E23}" type="presOf" srcId="{5FDD6DF3-EC98-4E62-8ED9-AF216E2CC6EC}" destId="{E80C8567-1116-4D35-A9E0-FBA1E4D64C89}" srcOrd="0" destOrd="0" presId="urn:microsoft.com/office/officeart/2005/8/layout/orgChart1"/>
    <dgm:cxn modelId="{F432702C-3334-4D41-97EE-D4F1A9081571}" srcId="{39F90854-EFCF-49FE-8226-B51E8B33FC57}" destId="{5CC55B27-2D88-43FD-89C1-F747B6DF5EE7}" srcOrd="2" destOrd="0" parTransId="{5EBC1DB4-CF2B-481F-860B-B15792CF61FA}" sibTransId="{1F7F1599-2823-437E-A7CA-814F99FED436}"/>
    <dgm:cxn modelId="{2234AE0C-2B4B-4E16-8628-D0814828BDDB}" srcId="{39F90854-EFCF-49FE-8226-B51E8B33FC57}" destId="{BE7AC7A1-AD5F-4216-B3BF-0AC26E92294C}" srcOrd="0" destOrd="0" parTransId="{3419236A-8FDD-422D-8073-37491B223526}" sibTransId="{D20D3CEE-E28C-4084-8479-D7D47DDC48AB}"/>
    <dgm:cxn modelId="{77A79B1A-27FB-4A80-8013-39DB76B17261}" type="presOf" srcId="{C458A35E-1B46-47FC-A088-E02570E003F9}" destId="{9079E7F0-8C95-477A-97DD-CB43D2A37829}" srcOrd="0" destOrd="0" presId="urn:microsoft.com/office/officeart/2005/8/layout/orgChart1"/>
    <dgm:cxn modelId="{D94968C2-BFF7-4C68-9466-BF5DE72EE5DF}" type="presOf" srcId="{3419236A-8FDD-422D-8073-37491B223526}" destId="{01993119-A3FC-4709-BE58-C162867BF7FF}" srcOrd="0" destOrd="0" presId="urn:microsoft.com/office/officeart/2005/8/layout/orgChart1"/>
    <dgm:cxn modelId="{5EC7BB2F-F6B1-41AC-999C-B0B5A12BA042}" srcId="{E442CA75-DE4D-47DB-B1F0-7629ED1AF8C3}" destId="{6AC3C46F-EFB4-4AF7-A6C4-953610C15A9E}" srcOrd="1" destOrd="0" parTransId="{74490093-88F0-4DE7-95EE-9CCA84C376D8}" sibTransId="{AE24561D-0E31-4DE0-BAB7-BF0999500C85}"/>
    <dgm:cxn modelId="{830056BF-1FE2-471D-9E93-C9CC6D9A9707}" srcId="{08C14547-DA0A-4C82-8DC7-FF2A256B099C}" destId="{A545AC97-ED88-4CE5-8517-1F046C650598}" srcOrd="0" destOrd="0" parTransId="{7AEDC034-3847-4810-915E-7FCEE26036B6}" sibTransId="{544AD6DF-96B2-4872-8EF1-7F99FDE00B3C}"/>
    <dgm:cxn modelId="{7B7C1946-1E20-4634-8FCA-1589A18E8C33}" type="presOf" srcId="{A545AC97-ED88-4CE5-8517-1F046C650598}" destId="{7FD18A10-DB32-412F-83B4-392498BA71D5}" srcOrd="0" destOrd="0" presId="urn:microsoft.com/office/officeart/2005/8/layout/orgChart1"/>
    <dgm:cxn modelId="{22D9A4AF-AE28-4347-AF18-E617E42F2497}" type="presOf" srcId="{5EBC1DB4-CF2B-481F-860B-B15792CF61FA}" destId="{45824F07-E960-4D34-926A-3889DD2E8B07}" srcOrd="0" destOrd="0" presId="urn:microsoft.com/office/officeart/2005/8/layout/orgChart1"/>
    <dgm:cxn modelId="{6F413E47-4161-4F3F-BB79-0B22B1E9D11B}" type="presOf" srcId="{39F90854-EFCF-49FE-8226-B51E8B33FC57}" destId="{3FEBAB04-DDCE-4FE7-8A6D-124130669D40}" srcOrd="1" destOrd="0" presId="urn:microsoft.com/office/officeart/2005/8/layout/orgChart1"/>
    <dgm:cxn modelId="{3A6E77F2-AC9D-4DB5-B5C9-BFE5ABD4FCBC}" type="presOf" srcId="{1F7318AD-7BDB-4D54-831D-86D5ECEE9EFA}" destId="{6CE5685A-C7D3-487F-8B6E-7642D53FD15D}" srcOrd="1" destOrd="0" presId="urn:microsoft.com/office/officeart/2005/8/layout/orgChart1"/>
    <dgm:cxn modelId="{61273394-3B97-4DF3-A55B-0D587683F8B1}" srcId="{02B8FB4E-2E68-421F-9C00-9CAEDCE39BF8}" destId="{851B9E11-460C-4C7E-B2D1-34771671E19E}" srcOrd="0" destOrd="0" parTransId="{6C4F5410-51A7-4CCB-BB32-370854C98EA0}" sibTransId="{829A73F7-D954-481B-AA46-488A27A21BD3}"/>
    <dgm:cxn modelId="{40F3DB2E-03E3-4909-B9A6-E141DF8739C8}" type="presOf" srcId="{EBD79689-A51C-493D-ABD3-D609DDD28FAD}" destId="{20CADBAA-8FBF-4CBF-857A-4EA57AC9A482}" srcOrd="0" destOrd="0" presId="urn:microsoft.com/office/officeart/2005/8/layout/orgChart1"/>
    <dgm:cxn modelId="{849866D1-0C03-4662-963B-75086BB97AD2}" type="presOf" srcId="{E442CA75-DE4D-47DB-B1F0-7629ED1AF8C3}" destId="{32245C0A-55C9-4440-A061-80345375E2F3}" srcOrd="1" destOrd="0" presId="urn:microsoft.com/office/officeart/2005/8/layout/orgChart1"/>
    <dgm:cxn modelId="{8C0020A8-B8F1-405C-BD0A-EC7E43E7A5CF}" type="presOf" srcId="{8C054A63-8BFC-48CB-8306-646BA4F36AF7}" destId="{9CF7B90C-AB59-4DED-9634-C5D6E60019D1}" srcOrd="1" destOrd="0" presId="urn:microsoft.com/office/officeart/2005/8/layout/orgChart1"/>
    <dgm:cxn modelId="{A2452F7A-DE0C-446E-B859-4A35C975EA97}" srcId="{F47B1341-385F-4293-B0A7-176C3F1A4B5C}" destId="{4D84BD14-DFCA-45A2-9550-666B04825636}" srcOrd="0" destOrd="0" parTransId="{0B05CCE7-6DFC-482F-AE25-AE1FCE8F180C}" sibTransId="{C7789142-CCE2-428F-A383-8F4A224B2488}"/>
    <dgm:cxn modelId="{B7C7925B-34EB-41DB-A709-1F9B8C138E0D}" type="presOf" srcId="{9317872F-9F13-4249-8AA6-C7000004D6BC}" destId="{564EBEA7-BB4D-4B6C-AABF-EBDA8139D5BE}" srcOrd="0" destOrd="0" presId="urn:microsoft.com/office/officeart/2005/8/layout/orgChart1"/>
    <dgm:cxn modelId="{6A992ECD-9EA9-48E0-9F27-D2789904C495}" type="presOf" srcId="{02B8FB4E-2E68-421F-9C00-9CAEDCE39BF8}" destId="{934988D1-ACCF-4B8C-8775-4DF162EABFA9}" srcOrd="0" destOrd="0" presId="urn:microsoft.com/office/officeart/2005/8/layout/orgChart1"/>
    <dgm:cxn modelId="{44936C93-B676-468B-8DC8-CD6368641756}" type="presOf" srcId="{851B9E11-460C-4C7E-B2D1-34771671E19E}" destId="{6B50E04F-E855-4854-A62C-4BD93D2003FC}" srcOrd="0" destOrd="0" presId="urn:microsoft.com/office/officeart/2005/8/layout/orgChart1"/>
    <dgm:cxn modelId="{141711DB-D254-4B65-892B-F3C4C700EFBD}" type="presOf" srcId="{8C054A63-8BFC-48CB-8306-646BA4F36AF7}" destId="{FCC4FAFA-33F2-4B05-874C-81773D1EDCBD}" srcOrd="0" destOrd="0" presId="urn:microsoft.com/office/officeart/2005/8/layout/orgChart1"/>
    <dgm:cxn modelId="{0ACCA3D8-EC16-45F6-9BB9-1F423E95FC86}" type="presParOf" srcId="{934988D1-ACCF-4B8C-8775-4DF162EABFA9}" destId="{192408C3-87BB-43A6-ABB8-A754ACFF5B1A}" srcOrd="0" destOrd="0" presId="urn:microsoft.com/office/officeart/2005/8/layout/orgChart1"/>
    <dgm:cxn modelId="{F742DD8D-7AAE-48E4-BFDD-7398DB413082}" type="presParOf" srcId="{192408C3-87BB-43A6-ABB8-A754ACFF5B1A}" destId="{0F07CA05-0182-4508-A779-932EC54D9AA8}" srcOrd="0" destOrd="0" presId="urn:microsoft.com/office/officeart/2005/8/layout/orgChart1"/>
    <dgm:cxn modelId="{3287CFBA-978B-44F1-B3E9-8FDC8FA44F24}" type="presParOf" srcId="{0F07CA05-0182-4508-A779-932EC54D9AA8}" destId="{6B50E04F-E855-4854-A62C-4BD93D2003FC}" srcOrd="0" destOrd="0" presId="urn:microsoft.com/office/officeart/2005/8/layout/orgChart1"/>
    <dgm:cxn modelId="{3DE6564D-635D-4365-8D46-6E76E8F8A824}" type="presParOf" srcId="{0F07CA05-0182-4508-A779-932EC54D9AA8}" destId="{BC04C4F6-E57A-438A-B45E-F0734C589C13}" srcOrd="1" destOrd="0" presId="urn:microsoft.com/office/officeart/2005/8/layout/orgChart1"/>
    <dgm:cxn modelId="{9C162C33-8EF4-4947-AD4F-F73779049DD5}" type="presParOf" srcId="{192408C3-87BB-43A6-ABB8-A754ACFF5B1A}" destId="{42290267-9F7D-4EBE-A309-341B23291C41}" srcOrd="1" destOrd="0" presId="urn:microsoft.com/office/officeart/2005/8/layout/orgChart1"/>
    <dgm:cxn modelId="{457317DF-46E5-4970-A86C-0F5CA750FB61}" type="presParOf" srcId="{42290267-9F7D-4EBE-A309-341B23291C41}" destId="{0D53F310-0C18-4C44-8DEE-78BCFBECAD11}" srcOrd="0" destOrd="0" presId="urn:microsoft.com/office/officeart/2005/8/layout/orgChart1"/>
    <dgm:cxn modelId="{BD974182-566E-406F-9D55-713DF1A0C8FE}" type="presParOf" srcId="{42290267-9F7D-4EBE-A309-341B23291C41}" destId="{3ABD6F0D-498B-4E0D-8089-7ACBD657FC42}" srcOrd="1" destOrd="0" presId="urn:microsoft.com/office/officeart/2005/8/layout/orgChart1"/>
    <dgm:cxn modelId="{84E96255-3490-4702-92E3-418092A26359}" type="presParOf" srcId="{3ABD6F0D-498B-4E0D-8089-7ACBD657FC42}" destId="{59FE07C7-F3AB-4EF7-8871-D0FE7BE15FC2}" srcOrd="0" destOrd="0" presId="urn:microsoft.com/office/officeart/2005/8/layout/orgChart1"/>
    <dgm:cxn modelId="{45DB5AB5-7411-45DE-BBB0-92DAC5DEACE4}" type="presParOf" srcId="{59FE07C7-F3AB-4EF7-8871-D0FE7BE15FC2}" destId="{9F960F85-E949-4137-BFFE-2B277DC58C48}" srcOrd="0" destOrd="0" presId="urn:microsoft.com/office/officeart/2005/8/layout/orgChart1"/>
    <dgm:cxn modelId="{C86EFC61-002A-4EFB-BD84-53FD23F2C607}" type="presParOf" srcId="{59FE07C7-F3AB-4EF7-8871-D0FE7BE15FC2}" destId="{4F492108-0320-41C2-B76B-5AAE66042253}" srcOrd="1" destOrd="0" presId="urn:microsoft.com/office/officeart/2005/8/layout/orgChart1"/>
    <dgm:cxn modelId="{14BFD2EE-A2BF-47ED-AC94-A8E4D703C767}" type="presParOf" srcId="{3ABD6F0D-498B-4E0D-8089-7ACBD657FC42}" destId="{D15EF988-1E58-4EEB-AB18-7E918CAFAB74}" srcOrd="1" destOrd="0" presId="urn:microsoft.com/office/officeart/2005/8/layout/orgChart1"/>
    <dgm:cxn modelId="{8D4E32D4-15C7-42A6-B6FB-6A46D0F82370}" type="presParOf" srcId="{D15EF988-1E58-4EEB-AB18-7E918CAFAB74}" destId="{FD5245FA-903A-486E-B4D5-C2A70F09AF01}" srcOrd="0" destOrd="0" presId="urn:microsoft.com/office/officeart/2005/8/layout/orgChart1"/>
    <dgm:cxn modelId="{27A0E7D9-880A-4160-A11C-02D13A57EA34}" type="presParOf" srcId="{D15EF988-1E58-4EEB-AB18-7E918CAFAB74}" destId="{B2253D4B-E296-425E-9C11-92752B52F58F}" srcOrd="1" destOrd="0" presId="urn:microsoft.com/office/officeart/2005/8/layout/orgChart1"/>
    <dgm:cxn modelId="{E4767416-BCD4-47F0-9D84-9EF2113618F2}" type="presParOf" srcId="{B2253D4B-E296-425E-9C11-92752B52F58F}" destId="{FFF3A18B-6656-4E3B-886A-57F312ED6032}" srcOrd="0" destOrd="0" presId="urn:microsoft.com/office/officeart/2005/8/layout/orgChart1"/>
    <dgm:cxn modelId="{9A410640-F0F0-4E31-BDBF-42090E4AA18A}" type="presParOf" srcId="{FFF3A18B-6656-4E3B-886A-57F312ED6032}" destId="{7FD18A10-DB32-412F-83B4-392498BA71D5}" srcOrd="0" destOrd="0" presId="urn:microsoft.com/office/officeart/2005/8/layout/orgChart1"/>
    <dgm:cxn modelId="{ABCE2934-636D-4C19-8891-E7F7DA9FAD55}" type="presParOf" srcId="{FFF3A18B-6656-4E3B-886A-57F312ED6032}" destId="{445FFD6A-8C61-449B-9ED5-C04D12D93F4F}" srcOrd="1" destOrd="0" presId="urn:microsoft.com/office/officeart/2005/8/layout/orgChart1"/>
    <dgm:cxn modelId="{78CAC170-77CD-4F1A-8D85-5227715B57A5}" type="presParOf" srcId="{B2253D4B-E296-425E-9C11-92752B52F58F}" destId="{411655BF-045B-4B5F-B3FB-A0936864F6B8}" srcOrd="1" destOrd="0" presId="urn:microsoft.com/office/officeart/2005/8/layout/orgChart1"/>
    <dgm:cxn modelId="{1B265BA2-39F5-42B3-9A97-E90CA94BB17F}" type="presParOf" srcId="{B2253D4B-E296-425E-9C11-92752B52F58F}" destId="{8A07E877-2908-437D-8C22-E19CA75E1E31}" srcOrd="2" destOrd="0" presId="urn:microsoft.com/office/officeart/2005/8/layout/orgChart1"/>
    <dgm:cxn modelId="{06E3C286-B0C0-4709-B7B7-38FEF68F8B93}" type="presParOf" srcId="{D15EF988-1E58-4EEB-AB18-7E918CAFAB74}" destId="{C5953566-D225-4814-A852-7AEA87E77D5F}" srcOrd="2" destOrd="0" presId="urn:microsoft.com/office/officeart/2005/8/layout/orgChart1"/>
    <dgm:cxn modelId="{910E283C-2FA4-4F3A-83A6-9E981AB72A21}" type="presParOf" srcId="{D15EF988-1E58-4EEB-AB18-7E918CAFAB74}" destId="{8F2FA6FD-100E-4461-A125-03720299D17B}" srcOrd="3" destOrd="0" presId="urn:microsoft.com/office/officeart/2005/8/layout/orgChart1"/>
    <dgm:cxn modelId="{F9490CDB-82B5-4FC9-BA88-B69B69CCCA70}" type="presParOf" srcId="{8F2FA6FD-100E-4461-A125-03720299D17B}" destId="{AD4C08E2-8B28-46D1-ABF7-0B370100E440}" srcOrd="0" destOrd="0" presId="urn:microsoft.com/office/officeart/2005/8/layout/orgChart1"/>
    <dgm:cxn modelId="{83F2B857-CC71-4F24-AC5C-D21F34A0CA10}" type="presParOf" srcId="{AD4C08E2-8B28-46D1-ABF7-0B370100E440}" destId="{564EBEA7-BB4D-4B6C-AABF-EBDA8139D5BE}" srcOrd="0" destOrd="0" presId="urn:microsoft.com/office/officeart/2005/8/layout/orgChart1"/>
    <dgm:cxn modelId="{346048D7-38B0-437D-8B5B-25070235E31D}" type="presParOf" srcId="{AD4C08E2-8B28-46D1-ABF7-0B370100E440}" destId="{60D4EE08-A836-4ACC-AD04-9FBA6CED8BFC}" srcOrd="1" destOrd="0" presId="urn:microsoft.com/office/officeart/2005/8/layout/orgChart1"/>
    <dgm:cxn modelId="{4B32698C-A909-406A-935B-1B651721A6CC}" type="presParOf" srcId="{8F2FA6FD-100E-4461-A125-03720299D17B}" destId="{3F1075E5-E8D1-4FE9-B0A2-2A81E0814FAF}" srcOrd="1" destOrd="0" presId="urn:microsoft.com/office/officeart/2005/8/layout/orgChart1"/>
    <dgm:cxn modelId="{AAB8219B-1AC1-4B9F-B9C3-F3034095AEBB}" type="presParOf" srcId="{8F2FA6FD-100E-4461-A125-03720299D17B}" destId="{43D0024E-B69C-4071-8315-802C3FBBBBD2}" srcOrd="2" destOrd="0" presId="urn:microsoft.com/office/officeart/2005/8/layout/orgChart1"/>
    <dgm:cxn modelId="{5673EBEE-ECD0-44D4-BF21-89D182F6BAD4}" type="presParOf" srcId="{3ABD6F0D-498B-4E0D-8089-7ACBD657FC42}" destId="{DDE41703-A65A-4EAB-B507-AE5B2D4C6D83}" srcOrd="2" destOrd="0" presId="urn:microsoft.com/office/officeart/2005/8/layout/orgChart1"/>
    <dgm:cxn modelId="{95FE2EA0-032E-464E-B749-542020D75751}" type="presParOf" srcId="{42290267-9F7D-4EBE-A309-341B23291C41}" destId="{3954CED9-FFDC-46BF-881C-5F1A572CDB0C}" srcOrd="2" destOrd="0" presId="urn:microsoft.com/office/officeart/2005/8/layout/orgChart1"/>
    <dgm:cxn modelId="{AB90FFD9-BAA1-4A41-BECC-2DF56420C486}" type="presParOf" srcId="{42290267-9F7D-4EBE-A309-341B23291C41}" destId="{6C30D709-BDA7-44E6-9A1F-2656C9DE5436}" srcOrd="3" destOrd="0" presId="urn:microsoft.com/office/officeart/2005/8/layout/orgChart1"/>
    <dgm:cxn modelId="{FB9FEE9E-2A7F-43DA-8155-2866677FDCAC}" type="presParOf" srcId="{6C30D709-BDA7-44E6-9A1F-2656C9DE5436}" destId="{C8F7D579-1867-4AA8-8463-EC4D5E507C52}" srcOrd="0" destOrd="0" presId="urn:microsoft.com/office/officeart/2005/8/layout/orgChart1"/>
    <dgm:cxn modelId="{F59D2E20-03C8-443E-8D8E-3C56ED516899}" type="presParOf" srcId="{C8F7D579-1867-4AA8-8463-EC4D5E507C52}" destId="{E65DC3B6-33BD-4931-9AD3-0A39FB19090F}" srcOrd="0" destOrd="0" presId="urn:microsoft.com/office/officeart/2005/8/layout/orgChart1"/>
    <dgm:cxn modelId="{7A9B678A-8743-447B-BDEB-A84BB1B80819}" type="presParOf" srcId="{C8F7D579-1867-4AA8-8463-EC4D5E507C52}" destId="{3FEBAB04-DDCE-4FE7-8A6D-124130669D40}" srcOrd="1" destOrd="0" presId="urn:microsoft.com/office/officeart/2005/8/layout/orgChart1"/>
    <dgm:cxn modelId="{BBE95883-CBCE-4B81-99DC-4C749D2AE46C}" type="presParOf" srcId="{6C30D709-BDA7-44E6-9A1F-2656C9DE5436}" destId="{115A450C-4B31-4C68-8C99-A50FD5DB5665}" srcOrd="1" destOrd="0" presId="urn:microsoft.com/office/officeart/2005/8/layout/orgChart1"/>
    <dgm:cxn modelId="{0344A760-E3EF-4B5A-AE17-2FA06152D8EE}" type="presParOf" srcId="{115A450C-4B31-4C68-8C99-A50FD5DB5665}" destId="{01993119-A3FC-4709-BE58-C162867BF7FF}" srcOrd="0" destOrd="0" presId="urn:microsoft.com/office/officeart/2005/8/layout/orgChart1"/>
    <dgm:cxn modelId="{5A59B231-42B6-4C50-B5A7-838E40A09E6E}" type="presParOf" srcId="{115A450C-4B31-4C68-8C99-A50FD5DB5665}" destId="{4EA1FA2C-4181-432D-A280-9B2ECA68A8D8}" srcOrd="1" destOrd="0" presId="urn:microsoft.com/office/officeart/2005/8/layout/orgChart1"/>
    <dgm:cxn modelId="{1F453C9F-81BA-4B8C-86AA-85FFD28FAAC4}" type="presParOf" srcId="{4EA1FA2C-4181-432D-A280-9B2ECA68A8D8}" destId="{2A9D058E-AE30-42B2-8B90-BA292F1B7006}" srcOrd="0" destOrd="0" presId="urn:microsoft.com/office/officeart/2005/8/layout/orgChart1"/>
    <dgm:cxn modelId="{E3706A26-1007-4D71-AE05-29CD8DAF3DB6}" type="presParOf" srcId="{2A9D058E-AE30-42B2-8B90-BA292F1B7006}" destId="{00FB7F7C-F76F-43E4-BA49-42ABD6DA8DA6}" srcOrd="0" destOrd="0" presId="urn:microsoft.com/office/officeart/2005/8/layout/orgChart1"/>
    <dgm:cxn modelId="{246DD22A-A3DB-4C3F-B32C-7B25CF46D8C7}" type="presParOf" srcId="{2A9D058E-AE30-42B2-8B90-BA292F1B7006}" destId="{5D071379-E493-44D6-BF52-60124F709ED6}" srcOrd="1" destOrd="0" presId="urn:microsoft.com/office/officeart/2005/8/layout/orgChart1"/>
    <dgm:cxn modelId="{42D201F7-71D0-4C2D-BB62-86A30B49BA39}" type="presParOf" srcId="{4EA1FA2C-4181-432D-A280-9B2ECA68A8D8}" destId="{8530D68A-6DAF-4FFD-99B8-E9CE8AB6D966}" srcOrd="1" destOrd="0" presId="urn:microsoft.com/office/officeart/2005/8/layout/orgChart1"/>
    <dgm:cxn modelId="{031C9548-7448-40E4-8A42-0B33BCA4C1C3}" type="presParOf" srcId="{4EA1FA2C-4181-432D-A280-9B2ECA68A8D8}" destId="{64779D6A-CE1B-4DC8-81FD-73C12D4633D8}" srcOrd="2" destOrd="0" presId="urn:microsoft.com/office/officeart/2005/8/layout/orgChart1"/>
    <dgm:cxn modelId="{59521451-D165-4685-BD9D-E3565249B93F}" type="presParOf" srcId="{115A450C-4B31-4C68-8C99-A50FD5DB5665}" destId="{E32E8DAC-3C2E-476B-AA98-93E07640BB4E}" srcOrd="2" destOrd="0" presId="urn:microsoft.com/office/officeart/2005/8/layout/orgChart1"/>
    <dgm:cxn modelId="{44C6CBAB-99E6-467E-AE1B-9EC5CEFBDA82}" type="presParOf" srcId="{115A450C-4B31-4C68-8C99-A50FD5DB5665}" destId="{F12952BE-CA48-476A-A19C-2B19949E00D7}" srcOrd="3" destOrd="0" presId="urn:microsoft.com/office/officeart/2005/8/layout/orgChart1"/>
    <dgm:cxn modelId="{D2BB0269-805E-44FC-8091-92D75FCC17A7}" type="presParOf" srcId="{F12952BE-CA48-476A-A19C-2B19949E00D7}" destId="{56BEF782-3D9D-42CE-8EDF-B3309D4B7F5F}" srcOrd="0" destOrd="0" presId="urn:microsoft.com/office/officeart/2005/8/layout/orgChart1"/>
    <dgm:cxn modelId="{DD7F7294-D6DD-46FA-9935-40BE35ED1E2B}" type="presParOf" srcId="{56BEF782-3D9D-42CE-8EDF-B3309D4B7F5F}" destId="{84D3D7F1-6AD8-455F-994D-4CEA07EB42B4}" srcOrd="0" destOrd="0" presId="urn:microsoft.com/office/officeart/2005/8/layout/orgChart1"/>
    <dgm:cxn modelId="{0A3AC462-2254-48A0-952A-32279B8689B9}" type="presParOf" srcId="{56BEF782-3D9D-42CE-8EDF-B3309D4B7F5F}" destId="{6CE5685A-C7D3-487F-8B6E-7642D53FD15D}" srcOrd="1" destOrd="0" presId="urn:microsoft.com/office/officeart/2005/8/layout/orgChart1"/>
    <dgm:cxn modelId="{E7CE8C9E-549F-4FC7-927E-4E5C1B9A5E5E}" type="presParOf" srcId="{F12952BE-CA48-476A-A19C-2B19949E00D7}" destId="{98D2C506-EC23-4B16-A09D-87631624696A}" srcOrd="1" destOrd="0" presId="urn:microsoft.com/office/officeart/2005/8/layout/orgChart1"/>
    <dgm:cxn modelId="{12206685-B7F0-453C-9867-B5AB180440D6}" type="presParOf" srcId="{F12952BE-CA48-476A-A19C-2B19949E00D7}" destId="{445EFA6D-17F2-4831-B527-88A936D88AE0}" srcOrd="2" destOrd="0" presId="urn:microsoft.com/office/officeart/2005/8/layout/orgChart1"/>
    <dgm:cxn modelId="{70C33BBA-FDC6-4A98-9184-CBC3E0B5EF66}" type="presParOf" srcId="{115A450C-4B31-4C68-8C99-A50FD5DB5665}" destId="{45824F07-E960-4D34-926A-3889DD2E8B07}" srcOrd="4" destOrd="0" presId="urn:microsoft.com/office/officeart/2005/8/layout/orgChart1"/>
    <dgm:cxn modelId="{549566C2-93BC-494E-84D2-FDF4DA377F90}" type="presParOf" srcId="{115A450C-4B31-4C68-8C99-A50FD5DB5665}" destId="{14B5F86E-B5C7-4E75-B6AA-FFB6B15E3B75}" srcOrd="5" destOrd="0" presId="urn:microsoft.com/office/officeart/2005/8/layout/orgChart1"/>
    <dgm:cxn modelId="{F6B5DF3C-4932-43BA-96EF-21C75465EC63}" type="presParOf" srcId="{14B5F86E-B5C7-4E75-B6AA-FFB6B15E3B75}" destId="{74E116DF-A107-4D0F-9959-E794321D880D}" srcOrd="0" destOrd="0" presId="urn:microsoft.com/office/officeart/2005/8/layout/orgChart1"/>
    <dgm:cxn modelId="{1E32C738-E398-4403-A323-107A505634B0}" type="presParOf" srcId="{74E116DF-A107-4D0F-9959-E794321D880D}" destId="{A168ABBA-AF2A-44C7-B152-E1D131843CC2}" srcOrd="0" destOrd="0" presId="urn:microsoft.com/office/officeart/2005/8/layout/orgChart1"/>
    <dgm:cxn modelId="{1CB250FC-B0A1-41BF-852E-AA8642616170}" type="presParOf" srcId="{74E116DF-A107-4D0F-9959-E794321D880D}" destId="{74B811E8-CF3F-405A-958D-870214395621}" srcOrd="1" destOrd="0" presId="urn:microsoft.com/office/officeart/2005/8/layout/orgChart1"/>
    <dgm:cxn modelId="{BD2AA01D-AAB5-40B8-95C5-60AD5E1F1854}" type="presParOf" srcId="{14B5F86E-B5C7-4E75-B6AA-FFB6B15E3B75}" destId="{BB55FFF8-DC8D-487A-AB92-787C78DE5E04}" srcOrd="1" destOrd="0" presId="urn:microsoft.com/office/officeart/2005/8/layout/orgChart1"/>
    <dgm:cxn modelId="{FDB2F0CA-292C-4CD6-A7FB-FE60E429F7B2}" type="presParOf" srcId="{14B5F86E-B5C7-4E75-B6AA-FFB6B15E3B75}" destId="{D03FC9D4-CB31-4061-B571-0BC1F707FF2E}" srcOrd="2" destOrd="0" presId="urn:microsoft.com/office/officeart/2005/8/layout/orgChart1"/>
    <dgm:cxn modelId="{8C932295-8A8F-4681-B3B0-485EF3572220}" type="presParOf" srcId="{6C30D709-BDA7-44E6-9A1F-2656C9DE5436}" destId="{DE2613E0-606E-4B02-9A4B-537950A2BE08}" srcOrd="2" destOrd="0" presId="urn:microsoft.com/office/officeart/2005/8/layout/orgChart1"/>
    <dgm:cxn modelId="{8DB74E0F-A2C8-4731-979C-6BD2BA7E998A}" type="presParOf" srcId="{42290267-9F7D-4EBE-A309-341B23291C41}" destId="{E80C8567-1116-4D35-A9E0-FBA1E4D64C89}" srcOrd="4" destOrd="0" presId="urn:microsoft.com/office/officeart/2005/8/layout/orgChart1"/>
    <dgm:cxn modelId="{2242373A-B2AB-4138-89D3-C218C30EA06C}" type="presParOf" srcId="{42290267-9F7D-4EBE-A309-341B23291C41}" destId="{ADF5FA35-0368-4643-BEE3-20B48EFEAA33}" srcOrd="5" destOrd="0" presId="urn:microsoft.com/office/officeart/2005/8/layout/orgChart1"/>
    <dgm:cxn modelId="{4E87DCC4-B432-4A6C-8292-5F2016A467AC}" type="presParOf" srcId="{ADF5FA35-0368-4643-BEE3-20B48EFEAA33}" destId="{3E534D5A-4DB8-4EB6-AAD2-6E9F0833CFEA}" srcOrd="0" destOrd="0" presId="urn:microsoft.com/office/officeart/2005/8/layout/orgChart1"/>
    <dgm:cxn modelId="{3A1B2B03-2F14-487C-8DE9-46FFD349BCC5}" type="presParOf" srcId="{3E534D5A-4DB8-4EB6-AAD2-6E9F0833CFEA}" destId="{9079E7F0-8C95-477A-97DD-CB43D2A37829}" srcOrd="0" destOrd="0" presId="urn:microsoft.com/office/officeart/2005/8/layout/orgChart1"/>
    <dgm:cxn modelId="{1B98A96F-5BE6-415F-9739-45D612AD6131}" type="presParOf" srcId="{3E534D5A-4DB8-4EB6-AAD2-6E9F0833CFEA}" destId="{23811AD8-8202-41AB-9667-54F12B53D44C}" srcOrd="1" destOrd="0" presId="urn:microsoft.com/office/officeart/2005/8/layout/orgChart1"/>
    <dgm:cxn modelId="{3DD7B1D9-7375-4BBB-8E30-C12CA3580EAD}" type="presParOf" srcId="{ADF5FA35-0368-4643-BEE3-20B48EFEAA33}" destId="{00394C29-9BB4-4249-A8B8-C2526B0A2452}" srcOrd="1" destOrd="0" presId="urn:microsoft.com/office/officeart/2005/8/layout/orgChart1"/>
    <dgm:cxn modelId="{EC2BC63D-B864-4115-9A37-DEDEE44A7526}" type="presParOf" srcId="{00394C29-9BB4-4249-A8B8-C2526B0A2452}" destId="{185EC376-602E-4CF5-B485-F55E1A82CEA7}" srcOrd="0" destOrd="0" presId="urn:microsoft.com/office/officeart/2005/8/layout/orgChart1"/>
    <dgm:cxn modelId="{E52E6D18-DBAB-4CF6-A6EE-D61C4EE4DAF6}" type="presParOf" srcId="{00394C29-9BB4-4249-A8B8-C2526B0A2452}" destId="{43C19E3A-4FE4-4A1F-8D49-DCE40285A0E1}" srcOrd="1" destOrd="0" presId="urn:microsoft.com/office/officeart/2005/8/layout/orgChart1"/>
    <dgm:cxn modelId="{C6D0A888-9C62-4AD3-AE17-FC941B1AA7F8}" type="presParOf" srcId="{43C19E3A-4FE4-4A1F-8D49-DCE40285A0E1}" destId="{3B2280F6-873C-4BA2-A469-C6AD6BB3FEF5}" srcOrd="0" destOrd="0" presId="urn:microsoft.com/office/officeart/2005/8/layout/orgChart1"/>
    <dgm:cxn modelId="{91F8DC81-561A-4973-AF02-6A706C636CC1}" type="presParOf" srcId="{3B2280F6-873C-4BA2-A469-C6AD6BB3FEF5}" destId="{FD633618-71F2-4625-9263-8B32699268FA}" srcOrd="0" destOrd="0" presId="urn:microsoft.com/office/officeart/2005/8/layout/orgChart1"/>
    <dgm:cxn modelId="{976137E1-E42F-459B-83F4-2100DB3B0918}" type="presParOf" srcId="{3B2280F6-873C-4BA2-A469-C6AD6BB3FEF5}" destId="{32245C0A-55C9-4440-A061-80345375E2F3}" srcOrd="1" destOrd="0" presId="urn:microsoft.com/office/officeart/2005/8/layout/orgChart1"/>
    <dgm:cxn modelId="{3D0F1CBF-63D6-43E4-890C-7C5D1BE71FF0}" type="presParOf" srcId="{43C19E3A-4FE4-4A1F-8D49-DCE40285A0E1}" destId="{A1C5C4E4-E850-497F-A99E-CF9F170CC6E1}" srcOrd="1" destOrd="0" presId="urn:microsoft.com/office/officeart/2005/8/layout/orgChart1"/>
    <dgm:cxn modelId="{A3E0BE99-49F0-46AA-B59F-74C6D21E8D5B}" type="presParOf" srcId="{A1C5C4E4-E850-497F-A99E-CF9F170CC6E1}" destId="{EEE281DB-3574-4490-A589-890B98DADBB3}" srcOrd="0" destOrd="0" presId="urn:microsoft.com/office/officeart/2005/8/layout/orgChart1"/>
    <dgm:cxn modelId="{523DBDBB-1F76-4B6B-AEAD-1F1820B79E6A}" type="presParOf" srcId="{A1C5C4E4-E850-497F-A99E-CF9F170CC6E1}" destId="{50358444-9D6F-47D9-83CD-50C02C598F6A}" srcOrd="1" destOrd="0" presId="urn:microsoft.com/office/officeart/2005/8/layout/orgChart1"/>
    <dgm:cxn modelId="{FBA00580-C7A8-4516-BB77-5BB2213D9B94}" type="presParOf" srcId="{50358444-9D6F-47D9-83CD-50C02C598F6A}" destId="{54F6AB4D-BF93-41CB-B11A-3F0380916602}" srcOrd="0" destOrd="0" presId="urn:microsoft.com/office/officeart/2005/8/layout/orgChart1"/>
    <dgm:cxn modelId="{78405132-8235-407D-8251-B8F3918B3654}" type="presParOf" srcId="{54F6AB4D-BF93-41CB-B11A-3F0380916602}" destId="{20CADBAA-8FBF-4CBF-857A-4EA57AC9A482}" srcOrd="0" destOrd="0" presId="urn:microsoft.com/office/officeart/2005/8/layout/orgChart1"/>
    <dgm:cxn modelId="{26CA86E5-B3AD-4349-81FD-C966351BD622}" type="presParOf" srcId="{54F6AB4D-BF93-41CB-B11A-3F0380916602}" destId="{6B99E7CC-2E5F-4268-AC28-AC489B727C4B}" srcOrd="1" destOrd="0" presId="urn:microsoft.com/office/officeart/2005/8/layout/orgChart1"/>
    <dgm:cxn modelId="{0B599B28-8771-49E3-94FE-A17881BCD7C0}" type="presParOf" srcId="{50358444-9D6F-47D9-83CD-50C02C598F6A}" destId="{68CF9175-D00D-41E7-B36A-DCD1AF98E7F9}" srcOrd="1" destOrd="0" presId="urn:microsoft.com/office/officeart/2005/8/layout/orgChart1"/>
    <dgm:cxn modelId="{6117B912-1D29-411C-98D8-7C1CE4B9769B}" type="presParOf" srcId="{50358444-9D6F-47D9-83CD-50C02C598F6A}" destId="{97A0D04D-40DC-41E1-8614-B77EA165154C}" srcOrd="2" destOrd="0" presId="urn:microsoft.com/office/officeart/2005/8/layout/orgChart1"/>
    <dgm:cxn modelId="{EB1E1FB4-80F0-4E55-A6EF-259FE4CE74CF}" type="presParOf" srcId="{A1C5C4E4-E850-497F-A99E-CF9F170CC6E1}" destId="{6108B829-E149-4766-A5BB-E9600CC7C680}" srcOrd="2" destOrd="0" presId="urn:microsoft.com/office/officeart/2005/8/layout/orgChart1"/>
    <dgm:cxn modelId="{D15EE918-30C6-4F5D-9A59-7C8760747E57}" type="presParOf" srcId="{A1C5C4E4-E850-497F-A99E-CF9F170CC6E1}" destId="{9EA75C2A-ECEB-4FF1-8D82-BA5AFD32809E}" srcOrd="3" destOrd="0" presId="urn:microsoft.com/office/officeart/2005/8/layout/orgChart1"/>
    <dgm:cxn modelId="{86FC3FC3-35AF-4AD8-A540-C222F51D5CD1}" type="presParOf" srcId="{9EA75C2A-ECEB-4FF1-8D82-BA5AFD32809E}" destId="{7DCDD227-4520-4712-BA00-815791377A3E}" srcOrd="0" destOrd="0" presId="urn:microsoft.com/office/officeart/2005/8/layout/orgChart1"/>
    <dgm:cxn modelId="{AD46562B-7A8D-43CE-A286-15092CA7F408}" type="presParOf" srcId="{7DCDD227-4520-4712-BA00-815791377A3E}" destId="{A4FB4EA4-7AF0-4D01-B6C7-EAEB5E51F87D}" srcOrd="0" destOrd="0" presId="urn:microsoft.com/office/officeart/2005/8/layout/orgChart1"/>
    <dgm:cxn modelId="{9903F013-251B-4E14-90F1-5C6279CCB74C}" type="presParOf" srcId="{7DCDD227-4520-4712-BA00-815791377A3E}" destId="{A48D7A19-0C48-4E86-9484-F0AAC3C3E88D}" srcOrd="1" destOrd="0" presId="urn:microsoft.com/office/officeart/2005/8/layout/orgChart1"/>
    <dgm:cxn modelId="{5DE095D0-1B3C-4AED-A434-4CCE205E7B37}" type="presParOf" srcId="{9EA75C2A-ECEB-4FF1-8D82-BA5AFD32809E}" destId="{0EAA48EA-6401-4349-BD7A-E190EFBBDF78}" srcOrd="1" destOrd="0" presId="urn:microsoft.com/office/officeart/2005/8/layout/orgChart1"/>
    <dgm:cxn modelId="{50B87A36-0158-4759-8053-589CB7346BDB}" type="presParOf" srcId="{9EA75C2A-ECEB-4FF1-8D82-BA5AFD32809E}" destId="{48E501F9-083F-4101-9B1C-2E5CC7EA60B6}" srcOrd="2" destOrd="0" presId="urn:microsoft.com/office/officeart/2005/8/layout/orgChart1"/>
    <dgm:cxn modelId="{2AEAC40B-4CAD-4872-83E7-46B752B6A22A}" type="presParOf" srcId="{43C19E3A-4FE4-4A1F-8D49-DCE40285A0E1}" destId="{7D0527E2-B15F-4B63-BBF3-04F254390E8F}" srcOrd="2" destOrd="0" presId="urn:microsoft.com/office/officeart/2005/8/layout/orgChart1"/>
    <dgm:cxn modelId="{41636B6F-2A3C-4FD6-BF2F-14CF3AAF2450}" type="presParOf" srcId="{00394C29-9BB4-4249-A8B8-C2526B0A2452}" destId="{0F06B320-F962-421C-BC41-3EB55CCBC22B}" srcOrd="2" destOrd="0" presId="urn:microsoft.com/office/officeart/2005/8/layout/orgChart1"/>
    <dgm:cxn modelId="{B84F315C-5418-421D-946D-9307AAA38C28}" type="presParOf" srcId="{00394C29-9BB4-4249-A8B8-C2526B0A2452}" destId="{8FEB0F25-1153-41C3-9F16-94D1128510D5}" srcOrd="3" destOrd="0" presId="urn:microsoft.com/office/officeart/2005/8/layout/orgChart1"/>
    <dgm:cxn modelId="{B617A94D-2335-4130-A6BC-DC3028627C7B}" type="presParOf" srcId="{8FEB0F25-1153-41C3-9F16-94D1128510D5}" destId="{A35D56E7-72C0-43BE-AA00-6FC53C5655FD}" srcOrd="0" destOrd="0" presId="urn:microsoft.com/office/officeart/2005/8/layout/orgChart1"/>
    <dgm:cxn modelId="{72B9F98D-3DA4-4A0E-B26B-78E6D2308A7C}" type="presParOf" srcId="{A35D56E7-72C0-43BE-AA00-6FC53C5655FD}" destId="{FFCA4E00-3E94-4C0B-B240-AD14C85622D6}" srcOrd="0" destOrd="0" presId="urn:microsoft.com/office/officeart/2005/8/layout/orgChart1"/>
    <dgm:cxn modelId="{1B60585B-02AF-458C-A6A1-A857A6204E36}" type="presParOf" srcId="{A35D56E7-72C0-43BE-AA00-6FC53C5655FD}" destId="{DB711FFF-BD04-424B-B42F-443E8445EA96}" srcOrd="1" destOrd="0" presId="urn:microsoft.com/office/officeart/2005/8/layout/orgChart1"/>
    <dgm:cxn modelId="{9460088E-05B9-4697-BAEC-0CE3E0BF054B}" type="presParOf" srcId="{8FEB0F25-1153-41C3-9F16-94D1128510D5}" destId="{911DDC4F-4ACB-4B5D-8EBB-9C771F7798BD}" srcOrd="1" destOrd="0" presId="urn:microsoft.com/office/officeart/2005/8/layout/orgChart1"/>
    <dgm:cxn modelId="{4967F275-72B1-477A-B8A0-33C23E410F91}" type="presParOf" srcId="{911DDC4F-4ACB-4B5D-8EBB-9C771F7798BD}" destId="{6A6A5BDE-174F-471D-827B-CF48D23D66F6}" srcOrd="0" destOrd="0" presId="urn:microsoft.com/office/officeart/2005/8/layout/orgChart1"/>
    <dgm:cxn modelId="{F2ED3543-2F11-4227-A495-039AA49D00BB}" type="presParOf" srcId="{911DDC4F-4ACB-4B5D-8EBB-9C771F7798BD}" destId="{80117443-2FB2-45FA-BD24-76E21AA4109E}" srcOrd="1" destOrd="0" presId="urn:microsoft.com/office/officeart/2005/8/layout/orgChart1"/>
    <dgm:cxn modelId="{D1967C54-2C95-4355-BAB9-E39266C6192E}" type="presParOf" srcId="{80117443-2FB2-45FA-BD24-76E21AA4109E}" destId="{39DC1508-8A09-4659-B2D8-3F500DC032E6}" srcOrd="0" destOrd="0" presId="urn:microsoft.com/office/officeart/2005/8/layout/orgChart1"/>
    <dgm:cxn modelId="{634B35E7-BF46-45D8-B2AF-5DABC6EC30F5}" type="presParOf" srcId="{39DC1508-8A09-4659-B2D8-3F500DC032E6}" destId="{4D2869B0-4992-4AA1-9B9A-26EC47099BFF}" srcOrd="0" destOrd="0" presId="urn:microsoft.com/office/officeart/2005/8/layout/orgChart1"/>
    <dgm:cxn modelId="{654621EC-C92C-4D1E-AAB8-A44C25B2BD7D}" type="presParOf" srcId="{39DC1508-8A09-4659-B2D8-3F500DC032E6}" destId="{D944F9C9-E8B3-4438-8568-2D2F7796BAE8}" srcOrd="1" destOrd="0" presId="urn:microsoft.com/office/officeart/2005/8/layout/orgChart1"/>
    <dgm:cxn modelId="{DF9D5807-8C93-41EE-BEC8-61770C771994}" type="presParOf" srcId="{80117443-2FB2-45FA-BD24-76E21AA4109E}" destId="{9A6C9413-2ED6-4BA5-9F35-7DF166AC72D3}" srcOrd="1" destOrd="0" presId="urn:microsoft.com/office/officeart/2005/8/layout/orgChart1"/>
    <dgm:cxn modelId="{7C486FCD-67FD-4BC1-810F-5C4EBE43854F}" type="presParOf" srcId="{80117443-2FB2-45FA-BD24-76E21AA4109E}" destId="{8F41C634-7164-4127-AFCA-19F0ACB22BB1}" srcOrd="2" destOrd="0" presId="urn:microsoft.com/office/officeart/2005/8/layout/orgChart1"/>
    <dgm:cxn modelId="{95834C8D-CE6E-4EB2-B453-B78C57E44ECF}" type="presParOf" srcId="{911DDC4F-4ACB-4B5D-8EBB-9C771F7798BD}" destId="{9BAE55D9-3766-41DE-892E-63FE5DFBBE82}" srcOrd="2" destOrd="0" presId="urn:microsoft.com/office/officeart/2005/8/layout/orgChart1"/>
    <dgm:cxn modelId="{C8C1DA30-8DE1-4657-B291-84CF1E68F4BD}" type="presParOf" srcId="{911DDC4F-4ACB-4B5D-8EBB-9C771F7798BD}" destId="{6706CB0B-F93A-4FE1-AB97-C6C49003AA41}" srcOrd="3" destOrd="0" presId="urn:microsoft.com/office/officeart/2005/8/layout/orgChart1"/>
    <dgm:cxn modelId="{CF0D3E0E-E055-4FA2-B400-F5F321F94206}" type="presParOf" srcId="{6706CB0B-F93A-4FE1-AB97-C6C49003AA41}" destId="{2A532BBC-F46D-4F37-83D3-7AAA31E4DA80}" srcOrd="0" destOrd="0" presId="urn:microsoft.com/office/officeart/2005/8/layout/orgChart1"/>
    <dgm:cxn modelId="{A9202759-F11B-413E-A145-E6F461A89E43}" type="presParOf" srcId="{2A532BBC-F46D-4F37-83D3-7AAA31E4DA80}" destId="{500553CF-CD99-498D-B884-BAB4C6F43D1E}" srcOrd="0" destOrd="0" presId="urn:microsoft.com/office/officeart/2005/8/layout/orgChart1"/>
    <dgm:cxn modelId="{63E1527C-2373-4E65-8397-BDB4090EBB02}" type="presParOf" srcId="{2A532BBC-F46D-4F37-83D3-7AAA31E4DA80}" destId="{6678AF6C-000F-4060-B319-58EBA3671656}" srcOrd="1" destOrd="0" presId="urn:microsoft.com/office/officeart/2005/8/layout/orgChart1"/>
    <dgm:cxn modelId="{EDAF420B-0D8E-4E0C-A88C-C523354B551A}" type="presParOf" srcId="{6706CB0B-F93A-4FE1-AB97-C6C49003AA41}" destId="{29BADF75-77BE-480A-AA7C-156AFC020408}" srcOrd="1" destOrd="0" presId="urn:microsoft.com/office/officeart/2005/8/layout/orgChart1"/>
    <dgm:cxn modelId="{CA405F0F-F524-4447-894F-08A934D22E35}" type="presParOf" srcId="{6706CB0B-F93A-4FE1-AB97-C6C49003AA41}" destId="{361012C1-2528-45B8-B0C8-48F7BD6444AD}" srcOrd="2" destOrd="0" presId="urn:microsoft.com/office/officeart/2005/8/layout/orgChart1"/>
    <dgm:cxn modelId="{2718078F-267D-4B51-B3B5-71931E8CD125}" type="presParOf" srcId="{8FEB0F25-1153-41C3-9F16-94D1128510D5}" destId="{8C613478-404F-4A66-9BEF-4422F813D9F2}" srcOrd="2" destOrd="0" presId="urn:microsoft.com/office/officeart/2005/8/layout/orgChart1"/>
    <dgm:cxn modelId="{5B408FA9-0DB5-470C-82D4-3A5FEBC7EA8F}" type="presParOf" srcId="{00394C29-9BB4-4249-A8B8-C2526B0A2452}" destId="{529E3C06-52FE-4C94-8412-6D1721B6EE23}" srcOrd="4" destOrd="0" presId="urn:microsoft.com/office/officeart/2005/8/layout/orgChart1"/>
    <dgm:cxn modelId="{CC05AE7F-3433-4F11-A5D5-0E20EEE0F977}" type="presParOf" srcId="{00394C29-9BB4-4249-A8B8-C2526B0A2452}" destId="{B85CF659-AB54-4260-A6BB-AE628F66FD86}" srcOrd="5" destOrd="0" presId="urn:microsoft.com/office/officeart/2005/8/layout/orgChart1"/>
    <dgm:cxn modelId="{BFF82956-AB0A-4D00-80D8-3C4D0A4EAACF}" type="presParOf" srcId="{B85CF659-AB54-4260-A6BB-AE628F66FD86}" destId="{9ECD6805-3C65-46C9-AAEB-A55364CC468C}" srcOrd="0" destOrd="0" presId="urn:microsoft.com/office/officeart/2005/8/layout/orgChart1"/>
    <dgm:cxn modelId="{DEC91290-11B0-410B-8FDE-50F71A436BD8}" type="presParOf" srcId="{9ECD6805-3C65-46C9-AAEB-A55364CC468C}" destId="{594CA090-C396-4B97-9870-981D9C6FFC89}" srcOrd="0" destOrd="0" presId="urn:microsoft.com/office/officeart/2005/8/layout/orgChart1"/>
    <dgm:cxn modelId="{9102F044-ED20-40F0-BDBA-9C5D876287E9}" type="presParOf" srcId="{9ECD6805-3C65-46C9-AAEB-A55364CC468C}" destId="{DA00A660-6FE6-4D6F-97EC-99677CCAB856}" srcOrd="1" destOrd="0" presId="urn:microsoft.com/office/officeart/2005/8/layout/orgChart1"/>
    <dgm:cxn modelId="{FFC49CC0-11B3-4A9A-8061-278206A9C5A0}" type="presParOf" srcId="{B85CF659-AB54-4260-A6BB-AE628F66FD86}" destId="{B97F3715-498F-41CF-9D16-D3E313F8260A}" srcOrd="1" destOrd="0" presId="urn:microsoft.com/office/officeart/2005/8/layout/orgChart1"/>
    <dgm:cxn modelId="{F598CEC4-CE3C-49C1-9A60-D68034B6447D}" type="presParOf" srcId="{B85CF659-AB54-4260-A6BB-AE628F66FD86}" destId="{B1AFF75E-3DDC-4CDA-A545-C8B4835BCFA0}" srcOrd="2" destOrd="0" presId="urn:microsoft.com/office/officeart/2005/8/layout/orgChart1"/>
    <dgm:cxn modelId="{8189D557-62C3-4816-94C6-B4E378491BD0}" type="presParOf" srcId="{ADF5FA35-0368-4643-BEE3-20B48EFEAA33}" destId="{56072212-4B4C-4D89-8907-A04D820D1161}" srcOrd="2" destOrd="0" presId="urn:microsoft.com/office/officeart/2005/8/layout/orgChart1"/>
    <dgm:cxn modelId="{6E0C6A81-AB02-4D08-AD1F-AFC73D04CABA}" type="presParOf" srcId="{42290267-9F7D-4EBE-A309-341B23291C41}" destId="{69728870-83E3-4415-BC5C-D26B2528D268}" srcOrd="6" destOrd="0" presId="urn:microsoft.com/office/officeart/2005/8/layout/orgChart1"/>
    <dgm:cxn modelId="{3165BD89-435D-49E6-9D10-070C1C5D2F75}" type="presParOf" srcId="{42290267-9F7D-4EBE-A309-341B23291C41}" destId="{5AB8EEDA-4248-47C5-85D2-EAC2DD3564C9}" srcOrd="7" destOrd="0" presId="urn:microsoft.com/office/officeart/2005/8/layout/orgChart1"/>
    <dgm:cxn modelId="{687D714E-A414-44F2-B288-9ED91D92CB00}" type="presParOf" srcId="{5AB8EEDA-4248-47C5-85D2-EAC2DD3564C9}" destId="{82EB7D70-D8C6-4CD4-97B1-E12F48DA08B0}" srcOrd="0" destOrd="0" presId="urn:microsoft.com/office/officeart/2005/8/layout/orgChart1"/>
    <dgm:cxn modelId="{C7E78736-D8DB-4AF8-B539-F9A32B63FDD3}" type="presParOf" srcId="{82EB7D70-D8C6-4CD4-97B1-E12F48DA08B0}" destId="{FCC4FAFA-33F2-4B05-874C-81773D1EDCBD}" srcOrd="0" destOrd="0" presId="urn:microsoft.com/office/officeart/2005/8/layout/orgChart1"/>
    <dgm:cxn modelId="{D517FF64-951C-4676-8F77-69F24A2FCF5D}" type="presParOf" srcId="{82EB7D70-D8C6-4CD4-97B1-E12F48DA08B0}" destId="{9CF7B90C-AB59-4DED-9634-C5D6E60019D1}" srcOrd="1" destOrd="0" presId="urn:microsoft.com/office/officeart/2005/8/layout/orgChart1"/>
    <dgm:cxn modelId="{93A896E3-FB13-4707-BFCD-7F31F0792305}" type="presParOf" srcId="{5AB8EEDA-4248-47C5-85D2-EAC2DD3564C9}" destId="{EE292840-BE04-4E0E-BA00-B8D86D933F2F}" srcOrd="1" destOrd="0" presId="urn:microsoft.com/office/officeart/2005/8/layout/orgChart1"/>
    <dgm:cxn modelId="{A1ABFF1A-DC80-4CB9-BB19-5003CC9C17A1}" type="presParOf" srcId="{5AB8EEDA-4248-47C5-85D2-EAC2DD3564C9}" destId="{EDF8A365-4D6F-4823-8E0F-06CB2ECD03F0}" srcOrd="2" destOrd="0" presId="urn:microsoft.com/office/officeart/2005/8/layout/orgChart1"/>
    <dgm:cxn modelId="{3213BE0D-75C6-4E9B-819E-9A57F865BE80}" type="presParOf" srcId="{192408C3-87BB-43A6-ABB8-A754ACFF5B1A}" destId="{D2BA69FB-EDF4-454E-9810-86134782BA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19C13-214A-47A7-AE6B-1CD000898F2E}">
      <dsp:nvSpPr>
        <dsp:cNvPr id="0" name=""/>
        <dsp:cNvSpPr/>
      </dsp:nvSpPr>
      <dsp:spPr>
        <a:xfrm>
          <a:off x="1259565" y="2787662"/>
          <a:ext cx="1383613" cy="691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Perspectivas</a:t>
          </a:r>
          <a:endParaRPr lang="es-CO" sz="1500" kern="1200" dirty="0"/>
        </a:p>
      </dsp:txBody>
      <dsp:txXfrm>
        <a:off x="1279827" y="2807924"/>
        <a:ext cx="1343089" cy="651282"/>
      </dsp:txXfrm>
    </dsp:sp>
    <dsp:sp modelId="{5F7E431E-BB45-4AF7-BAEA-1794A056FD7F}">
      <dsp:nvSpPr>
        <dsp:cNvPr id="0" name=""/>
        <dsp:cNvSpPr/>
      </dsp:nvSpPr>
      <dsp:spPr>
        <a:xfrm rot="17692822">
          <a:off x="2262173" y="2523567"/>
          <a:ext cx="1315456" cy="26630"/>
        </a:xfrm>
        <a:custGeom>
          <a:avLst/>
          <a:gdLst/>
          <a:ahLst/>
          <a:cxnLst/>
          <a:rect l="0" t="0" r="0" b="0"/>
          <a:pathLst>
            <a:path>
              <a:moveTo>
                <a:pt x="0" y="13315"/>
              </a:moveTo>
              <a:lnTo>
                <a:pt x="1315456"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887015" y="2503996"/>
        <a:ext cx="65772" cy="65772"/>
      </dsp:txXfrm>
    </dsp:sp>
    <dsp:sp modelId="{915C8198-B697-43A2-850D-4B386935AE62}">
      <dsp:nvSpPr>
        <dsp:cNvPr id="0" name=""/>
        <dsp:cNvSpPr/>
      </dsp:nvSpPr>
      <dsp:spPr>
        <a:xfrm>
          <a:off x="3196625" y="1594295"/>
          <a:ext cx="1383613" cy="691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Grupos de procesos</a:t>
          </a:r>
          <a:endParaRPr lang="es-CO" sz="1500" kern="1200" dirty="0"/>
        </a:p>
      </dsp:txBody>
      <dsp:txXfrm>
        <a:off x="3216887" y="1614557"/>
        <a:ext cx="1343089" cy="651282"/>
      </dsp:txXfrm>
    </dsp:sp>
    <dsp:sp modelId="{CA14CF4F-5CDA-4EB6-841F-FAB81666B4D7}">
      <dsp:nvSpPr>
        <dsp:cNvPr id="0" name=""/>
        <dsp:cNvSpPr/>
      </dsp:nvSpPr>
      <dsp:spPr>
        <a:xfrm rot="17350740">
          <a:off x="4014631" y="1131305"/>
          <a:ext cx="1684660" cy="26630"/>
        </a:xfrm>
        <a:custGeom>
          <a:avLst/>
          <a:gdLst/>
          <a:ahLst/>
          <a:cxnLst/>
          <a:rect l="0" t="0" r="0" b="0"/>
          <a:pathLst>
            <a:path>
              <a:moveTo>
                <a:pt x="0" y="13315"/>
              </a:moveTo>
              <a:lnTo>
                <a:pt x="168466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4814845" y="1102504"/>
        <a:ext cx="84233" cy="84233"/>
      </dsp:txXfrm>
    </dsp:sp>
    <dsp:sp modelId="{B2D045E0-B1C5-40E0-834C-F4196A961D50}">
      <dsp:nvSpPr>
        <dsp:cNvPr id="0" name=""/>
        <dsp:cNvSpPr/>
      </dsp:nvSpPr>
      <dsp:spPr>
        <a:xfrm>
          <a:off x="5133684" y="3139"/>
          <a:ext cx="1383613" cy="691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Inicio</a:t>
          </a:r>
          <a:endParaRPr lang="es-CO" sz="1500" kern="1200" dirty="0"/>
        </a:p>
      </dsp:txBody>
      <dsp:txXfrm>
        <a:off x="5153946" y="23401"/>
        <a:ext cx="1343089" cy="651282"/>
      </dsp:txXfrm>
    </dsp:sp>
    <dsp:sp modelId="{53D2DA58-D0AD-4C3D-8702-BBD9D6EDDEB5}">
      <dsp:nvSpPr>
        <dsp:cNvPr id="0" name=""/>
        <dsp:cNvSpPr/>
      </dsp:nvSpPr>
      <dsp:spPr>
        <a:xfrm rot="18289469">
          <a:off x="4372388" y="1529094"/>
          <a:ext cx="969147" cy="26630"/>
        </a:xfrm>
        <a:custGeom>
          <a:avLst/>
          <a:gdLst/>
          <a:ahLst/>
          <a:cxnLst/>
          <a:rect l="0" t="0" r="0" b="0"/>
          <a:pathLst>
            <a:path>
              <a:moveTo>
                <a:pt x="0" y="13315"/>
              </a:moveTo>
              <a:lnTo>
                <a:pt x="969147"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832733" y="1518181"/>
        <a:ext cx="48457" cy="48457"/>
      </dsp:txXfrm>
    </dsp:sp>
    <dsp:sp modelId="{8F91C1EE-9FED-46E9-8E5C-CBD53FF8A122}">
      <dsp:nvSpPr>
        <dsp:cNvPr id="0" name=""/>
        <dsp:cNvSpPr/>
      </dsp:nvSpPr>
      <dsp:spPr>
        <a:xfrm>
          <a:off x="5133684" y="798717"/>
          <a:ext cx="1383613" cy="691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Planificación</a:t>
          </a:r>
          <a:endParaRPr lang="es-CO" sz="1500" kern="1200" dirty="0"/>
        </a:p>
      </dsp:txBody>
      <dsp:txXfrm>
        <a:off x="5153946" y="818979"/>
        <a:ext cx="1343089" cy="651282"/>
      </dsp:txXfrm>
    </dsp:sp>
    <dsp:sp modelId="{CEA55FE4-1068-45F0-AA76-D2F8A233CF3D}">
      <dsp:nvSpPr>
        <dsp:cNvPr id="0" name=""/>
        <dsp:cNvSpPr/>
      </dsp:nvSpPr>
      <dsp:spPr>
        <a:xfrm>
          <a:off x="4580238" y="1926883"/>
          <a:ext cx="553445" cy="26630"/>
        </a:xfrm>
        <a:custGeom>
          <a:avLst/>
          <a:gdLst/>
          <a:ahLst/>
          <a:cxnLst/>
          <a:rect l="0" t="0" r="0" b="0"/>
          <a:pathLst>
            <a:path>
              <a:moveTo>
                <a:pt x="0" y="13315"/>
              </a:moveTo>
              <a:lnTo>
                <a:pt x="553445"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843125" y="1926362"/>
        <a:ext cx="27672" cy="27672"/>
      </dsp:txXfrm>
    </dsp:sp>
    <dsp:sp modelId="{E322AB10-3699-42CE-8616-41257F8FF4C0}">
      <dsp:nvSpPr>
        <dsp:cNvPr id="0" name=""/>
        <dsp:cNvSpPr/>
      </dsp:nvSpPr>
      <dsp:spPr>
        <a:xfrm>
          <a:off x="5133684" y="1594295"/>
          <a:ext cx="1383613" cy="691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Implementación</a:t>
          </a:r>
          <a:endParaRPr lang="es-CO" sz="1500" kern="1200" dirty="0"/>
        </a:p>
      </dsp:txBody>
      <dsp:txXfrm>
        <a:off x="5153946" y="1614557"/>
        <a:ext cx="1343089" cy="651282"/>
      </dsp:txXfrm>
    </dsp:sp>
    <dsp:sp modelId="{71DAF187-2FBC-4FAC-A5BF-B975814FCE6A}">
      <dsp:nvSpPr>
        <dsp:cNvPr id="0" name=""/>
        <dsp:cNvSpPr/>
      </dsp:nvSpPr>
      <dsp:spPr>
        <a:xfrm rot="3310531">
          <a:off x="4372388" y="2324672"/>
          <a:ext cx="969147" cy="26630"/>
        </a:xfrm>
        <a:custGeom>
          <a:avLst/>
          <a:gdLst/>
          <a:ahLst/>
          <a:cxnLst/>
          <a:rect l="0" t="0" r="0" b="0"/>
          <a:pathLst>
            <a:path>
              <a:moveTo>
                <a:pt x="0" y="13315"/>
              </a:moveTo>
              <a:lnTo>
                <a:pt x="969147"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832733" y="2313759"/>
        <a:ext cx="48457" cy="48457"/>
      </dsp:txXfrm>
    </dsp:sp>
    <dsp:sp modelId="{B24985CB-D1EA-4A89-A254-24C881FF6474}">
      <dsp:nvSpPr>
        <dsp:cNvPr id="0" name=""/>
        <dsp:cNvSpPr/>
      </dsp:nvSpPr>
      <dsp:spPr>
        <a:xfrm>
          <a:off x="5133684" y="2389873"/>
          <a:ext cx="1383613" cy="691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Control</a:t>
          </a:r>
          <a:endParaRPr lang="es-CO" sz="1500" kern="1200" dirty="0"/>
        </a:p>
      </dsp:txBody>
      <dsp:txXfrm>
        <a:off x="5153946" y="2410135"/>
        <a:ext cx="1343089" cy="651282"/>
      </dsp:txXfrm>
    </dsp:sp>
    <dsp:sp modelId="{92DB69A0-F172-4021-AEF0-D9059EAD433C}">
      <dsp:nvSpPr>
        <dsp:cNvPr id="0" name=""/>
        <dsp:cNvSpPr/>
      </dsp:nvSpPr>
      <dsp:spPr>
        <a:xfrm rot="4249260">
          <a:off x="4014631" y="2722461"/>
          <a:ext cx="1684660" cy="26630"/>
        </a:xfrm>
        <a:custGeom>
          <a:avLst/>
          <a:gdLst/>
          <a:ahLst/>
          <a:cxnLst/>
          <a:rect l="0" t="0" r="0" b="0"/>
          <a:pathLst>
            <a:path>
              <a:moveTo>
                <a:pt x="0" y="13315"/>
              </a:moveTo>
              <a:lnTo>
                <a:pt x="168466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4814845" y="2693660"/>
        <a:ext cx="84233" cy="84233"/>
      </dsp:txXfrm>
    </dsp:sp>
    <dsp:sp modelId="{43A2AB2B-1184-44E7-A1CA-9F9A074B6894}">
      <dsp:nvSpPr>
        <dsp:cNvPr id="0" name=""/>
        <dsp:cNvSpPr/>
      </dsp:nvSpPr>
      <dsp:spPr>
        <a:xfrm>
          <a:off x="5133684" y="3185451"/>
          <a:ext cx="1383613" cy="691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Cierre</a:t>
          </a:r>
          <a:endParaRPr lang="es-CO" sz="1500" kern="1200" dirty="0"/>
        </a:p>
      </dsp:txBody>
      <dsp:txXfrm>
        <a:off x="5153946" y="3205713"/>
        <a:ext cx="1343089" cy="651282"/>
      </dsp:txXfrm>
    </dsp:sp>
    <dsp:sp modelId="{673B26D2-98A5-4FD1-B2DE-154600340D08}">
      <dsp:nvSpPr>
        <dsp:cNvPr id="0" name=""/>
        <dsp:cNvSpPr/>
      </dsp:nvSpPr>
      <dsp:spPr>
        <a:xfrm rot="3907178">
          <a:off x="2262173" y="3716934"/>
          <a:ext cx="1315456" cy="26630"/>
        </a:xfrm>
        <a:custGeom>
          <a:avLst/>
          <a:gdLst/>
          <a:ahLst/>
          <a:cxnLst/>
          <a:rect l="0" t="0" r="0" b="0"/>
          <a:pathLst>
            <a:path>
              <a:moveTo>
                <a:pt x="0" y="13315"/>
              </a:moveTo>
              <a:lnTo>
                <a:pt x="1315456"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887015" y="3697363"/>
        <a:ext cx="65772" cy="65772"/>
      </dsp:txXfrm>
    </dsp:sp>
    <dsp:sp modelId="{C6012BD5-4913-461E-8FA6-40BFA5DB580F}">
      <dsp:nvSpPr>
        <dsp:cNvPr id="0" name=""/>
        <dsp:cNvSpPr/>
      </dsp:nvSpPr>
      <dsp:spPr>
        <a:xfrm>
          <a:off x="3196625" y="3981029"/>
          <a:ext cx="1383613" cy="691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Grupos de materias</a:t>
          </a:r>
          <a:endParaRPr lang="es-CO" sz="1500" kern="1200" dirty="0"/>
        </a:p>
      </dsp:txBody>
      <dsp:txXfrm>
        <a:off x="3216887" y="4001291"/>
        <a:ext cx="1343089" cy="651282"/>
      </dsp:txXfrm>
    </dsp:sp>
    <dsp:sp modelId="{B8CEEB11-DB09-4774-9DCB-FA3BAAE29B14}">
      <dsp:nvSpPr>
        <dsp:cNvPr id="0" name=""/>
        <dsp:cNvSpPr/>
      </dsp:nvSpPr>
      <dsp:spPr>
        <a:xfrm>
          <a:off x="4580238" y="4313617"/>
          <a:ext cx="553445" cy="26630"/>
        </a:xfrm>
        <a:custGeom>
          <a:avLst/>
          <a:gdLst/>
          <a:ahLst/>
          <a:cxnLst/>
          <a:rect l="0" t="0" r="0" b="0"/>
          <a:pathLst>
            <a:path>
              <a:moveTo>
                <a:pt x="0" y="13315"/>
              </a:moveTo>
              <a:lnTo>
                <a:pt x="553445"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843125" y="4313096"/>
        <a:ext cx="27672" cy="27672"/>
      </dsp:txXfrm>
    </dsp:sp>
    <dsp:sp modelId="{CB9A1D68-C897-4223-8987-B17CFCC3B3F1}">
      <dsp:nvSpPr>
        <dsp:cNvPr id="0" name=""/>
        <dsp:cNvSpPr/>
      </dsp:nvSpPr>
      <dsp:spPr>
        <a:xfrm>
          <a:off x="5133684" y="3981029"/>
          <a:ext cx="1383613" cy="691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smtClean="0"/>
            <a:t>Procesos aplicables  a cualquier fase</a:t>
          </a:r>
          <a:endParaRPr lang="es-CO" sz="1500" kern="1200" dirty="0"/>
        </a:p>
      </dsp:txBody>
      <dsp:txXfrm>
        <a:off x="5153946" y="4001291"/>
        <a:ext cx="1343089" cy="651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19C13-214A-47A7-AE6B-1CD000898F2E}">
      <dsp:nvSpPr>
        <dsp:cNvPr id="0" name=""/>
        <dsp:cNvSpPr/>
      </dsp:nvSpPr>
      <dsp:spPr>
        <a:xfrm>
          <a:off x="2365822" y="2013287"/>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Perspectivas</a:t>
          </a:r>
          <a:endParaRPr lang="es-CO" sz="1100" kern="1200" dirty="0"/>
        </a:p>
      </dsp:txBody>
      <dsp:txXfrm>
        <a:off x="2378816" y="2026281"/>
        <a:ext cx="861278" cy="417645"/>
      </dsp:txXfrm>
    </dsp:sp>
    <dsp:sp modelId="{5F7E431E-BB45-4AF7-BAEA-1794A056FD7F}">
      <dsp:nvSpPr>
        <dsp:cNvPr id="0" name=""/>
        <dsp:cNvSpPr/>
      </dsp:nvSpPr>
      <dsp:spPr>
        <a:xfrm rot="19383211">
          <a:off x="3215505" y="2114681"/>
          <a:ext cx="374336" cy="15842"/>
        </a:xfrm>
        <a:custGeom>
          <a:avLst/>
          <a:gdLst/>
          <a:ahLst/>
          <a:cxnLst/>
          <a:rect l="0" t="0" r="0" b="0"/>
          <a:pathLst>
            <a:path>
              <a:moveTo>
                <a:pt x="0" y="7921"/>
              </a:moveTo>
              <a:lnTo>
                <a:pt x="374336" y="79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393315" y="2113244"/>
        <a:ext cx="18716" cy="18716"/>
      </dsp:txXfrm>
    </dsp:sp>
    <dsp:sp modelId="{915C8198-B697-43A2-850D-4B386935AE62}">
      <dsp:nvSpPr>
        <dsp:cNvPr id="0" name=""/>
        <dsp:cNvSpPr/>
      </dsp:nvSpPr>
      <dsp:spPr>
        <a:xfrm>
          <a:off x="3552257" y="1788285"/>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Grupos de procesos</a:t>
          </a:r>
          <a:endParaRPr lang="es-CO" sz="1100" kern="1200" dirty="0"/>
        </a:p>
      </dsp:txBody>
      <dsp:txXfrm>
        <a:off x="3565251" y="1801279"/>
        <a:ext cx="861278" cy="417645"/>
      </dsp:txXfrm>
    </dsp:sp>
    <dsp:sp modelId="{673B26D2-98A5-4FD1-B2DE-154600340D08}">
      <dsp:nvSpPr>
        <dsp:cNvPr id="0" name=""/>
        <dsp:cNvSpPr/>
      </dsp:nvSpPr>
      <dsp:spPr>
        <a:xfrm rot="2617699">
          <a:off x="3196017" y="2369770"/>
          <a:ext cx="413312" cy="15842"/>
        </a:xfrm>
        <a:custGeom>
          <a:avLst/>
          <a:gdLst/>
          <a:ahLst/>
          <a:cxnLst/>
          <a:rect l="0" t="0" r="0" b="0"/>
          <a:pathLst>
            <a:path>
              <a:moveTo>
                <a:pt x="0" y="7921"/>
              </a:moveTo>
              <a:lnTo>
                <a:pt x="413312" y="79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392340" y="2367359"/>
        <a:ext cx="20665" cy="20665"/>
      </dsp:txXfrm>
    </dsp:sp>
    <dsp:sp modelId="{C6012BD5-4913-461E-8FA6-40BFA5DB580F}">
      <dsp:nvSpPr>
        <dsp:cNvPr id="0" name=""/>
        <dsp:cNvSpPr/>
      </dsp:nvSpPr>
      <dsp:spPr>
        <a:xfrm>
          <a:off x="3552257" y="2298463"/>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Grupos de materias</a:t>
          </a:r>
          <a:endParaRPr lang="es-CO" sz="1100" kern="1200" dirty="0"/>
        </a:p>
      </dsp:txBody>
      <dsp:txXfrm>
        <a:off x="3565251" y="2311457"/>
        <a:ext cx="861278" cy="417645"/>
      </dsp:txXfrm>
    </dsp:sp>
    <dsp:sp modelId="{B8CEEB11-DB09-4774-9DCB-FA3BAAE29B14}">
      <dsp:nvSpPr>
        <dsp:cNvPr id="0" name=""/>
        <dsp:cNvSpPr/>
      </dsp:nvSpPr>
      <dsp:spPr>
        <a:xfrm rot="16727265">
          <a:off x="3455441" y="1364457"/>
          <a:ext cx="2323072" cy="15842"/>
        </a:xfrm>
        <a:custGeom>
          <a:avLst/>
          <a:gdLst/>
          <a:ahLst/>
          <a:cxnLst/>
          <a:rect l="0" t="0" r="0" b="0"/>
          <a:pathLst>
            <a:path>
              <a:moveTo>
                <a:pt x="0" y="7921"/>
              </a:moveTo>
              <a:lnTo>
                <a:pt x="2323072"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CO" sz="800" kern="1200"/>
        </a:p>
      </dsp:txBody>
      <dsp:txXfrm>
        <a:off x="4558900" y="1314302"/>
        <a:ext cx="116153" cy="116153"/>
      </dsp:txXfrm>
    </dsp:sp>
    <dsp:sp modelId="{CB9A1D68-C897-4223-8987-B17CFCC3B3F1}">
      <dsp:nvSpPr>
        <dsp:cNvPr id="0" name=""/>
        <dsp:cNvSpPr/>
      </dsp:nvSpPr>
      <dsp:spPr>
        <a:xfrm>
          <a:off x="4794430" y="2661"/>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Integración</a:t>
          </a:r>
        </a:p>
      </dsp:txBody>
      <dsp:txXfrm>
        <a:off x="4807424" y="15655"/>
        <a:ext cx="861278" cy="417645"/>
      </dsp:txXfrm>
    </dsp:sp>
    <dsp:sp modelId="{ACA5E04F-E491-4E6C-8158-0420EA4C94C9}">
      <dsp:nvSpPr>
        <dsp:cNvPr id="0" name=""/>
        <dsp:cNvSpPr/>
      </dsp:nvSpPr>
      <dsp:spPr>
        <a:xfrm rot="16874489">
          <a:off x="3706701" y="1619546"/>
          <a:ext cx="1820552" cy="15842"/>
        </a:xfrm>
        <a:custGeom>
          <a:avLst/>
          <a:gdLst/>
          <a:ahLst/>
          <a:cxnLst/>
          <a:rect l="0" t="0" r="0" b="0"/>
          <a:pathLst>
            <a:path>
              <a:moveTo>
                <a:pt x="0" y="7921"/>
              </a:moveTo>
              <a:lnTo>
                <a:pt x="1820552"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4571463" y="1581954"/>
        <a:ext cx="91027" cy="91027"/>
      </dsp:txXfrm>
    </dsp:sp>
    <dsp:sp modelId="{CD95B936-06E8-4744-B8FD-E6DCE814DA74}">
      <dsp:nvSpPr>
        <dsp:cNvPr id="0" name=""/>
        <dsp:cNvSpPr/>
      </dsp:nvSpPr>
      <dsp:spPr>
        <a:xfrm>
          <a:off x="4794430" y="512839"/>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Parte interesada</a:t>
          </a:r>
        </a:p>
      </dsp:txBody>
      <dsp:txXfrm>
        <a:off x="4807424" y="525833"/>
        <a:ext cx="861278" cy="417645"/>
      </dsp:txXfrm>
    </dsp:sp>
    <dsp:sp modelId="{54F3CD77-62CE-41AD-BB49-786F8D2B18AA}">
      <dsp:nvSpPr>
        <dsp:cNvPr id="0" name=""/>
        <dsp:cNvSpPr/>
      </dsp:nvSpPr>
      <dsp:spPr>
        <a:xfrm rot="17132988">
          <a:off x="3955025" y="1874636"/>
          <a:ext cx="1323903" cy="15842"/>
        </a:xfrm>
        <a:custGeom>
          <a:avLst/>
          <a:gdLst/>
          <a:ahLst/>
          <a:cxnLst/>
          <a:rect l="0" t="0" r="0" b="0"/>
          <a:pathLst>
            <a:path>
              <a:moveTo>
                <a:pt x="0" y="7921"/>
              </a:moveTo>
              <a:lnTo>
                <a:pt x="1323903"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83879" y="1849459"/>
        <a:ext cx="66195" cy="66195"/>
      </dsp:txXfrm>
    </dsp:sp>
    <dsp:sp modelId="{68C1C8D9-26DC-47C2-ACC3-6F97733119EE}">
      <dsp:nvSpPr>
        <dsp:cNvPr id="0" name=""/>
        <dsp:cNvSpPr/>
      </dsp:nvSpPr>
      <dsp:spPr>
        <a:xfrm>
          <a:off x="4794430" y="1023017"/>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Alcance</a:t>
          </a:r>
        </a:p>
      </dsp:txBody>
      <dsp:txXfrm>
        <a:off x="4807424" y="1036011"/>
        <a:ext cx="861278" cy="417645"/>
      </dsp:txXfrm>
    </dsp:sp>
    <dsp:sp modelId="{0168F75E-9CCE-446F-BCE1-9B6A107DAC0B}">
      <dsp:nvSpPr>
        <dsp:cNvPr id="0" name=""/>
        <dsp:cNvSpPr/>
      </dsp:nvSpPr>
      <dsp:spPr>
        <a:xfrm rot="17692822">
          <a:off x="4195197" y="2129725"/>
          <a:ext cx="843559" cy="15842"/>
        </a:xfrm>
        <a:custGeom>
          <a:avLst/>
          <a:gdLst/>
          <a:ahLst/>
          <a:cxnLst/>
          <a:rect l="0" t="0" r="0" b="0"/>
          <a:pathLst>
            <a:path>
              <a:moveTo>
                <a:pt x="0" y="7921"/>
              </a:moveTo>
              <a:lnTo>
                <a:pt x="843559"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95888" y="2116557"/>
        <a:ext cx="42177" cy="42177"/>
      </dsp:txXfrm>
    </dsp:sp>
    <dsp:sp modelId="{6D2BF645-DB80-4EC6-91E0-54E31E794CD8}">
      <dsp:nvSpPr>
        <dsp:cNvPr id="0" name=""/>
        <dsp:cNvSpPr/>
      </dsp:nvSpPr>
      <dsp:spPr>
        <a:xfrm>
          <a:off x="4794430" y="1533195"/>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Recursos</a:t>
          </a:r>
        </a:p>
      </dsp:txBody>
      <dsp:txXfrm>
        <a:off x="4807424" y="1546189"/>
        <a:ext cx="861278" cy="417645"/>
      </dsp:txXfrm>
    </dsp:sp>
    <dsp:sp modelId="{FACAC3A1-3BB0-4765-9451-8B5748405F8E}">
      <dsp:nvSpPr>
        <dsp:cNvPr id="0" name=""/>
        <dsp:cNvSpPr/>
      </dsp:nvSpPr>
      <dsp:spPr>
        <a:xfrm rot="19457599">
          <a:off x="4398443" y="2384814"/>
          <a:ext cx="437068" cy="15842"/>
        </a:xfrm>
        <a:custGeom>
          <a:avLst/>
          <a:gdLst/>
          <a:ahLst/>
          <a:cxnLst/>
          <a:rect l="0" t="0" r="0" b="0"/>
          <a:pathLst>
            <a:path>
              <a:moveTo>
                <a:pt x="0" y="7921"/>
              </a:moveTo>
              <a:lnTo>
                <a:pt x="437068"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606050" y="2381808"/>
        <a:ext cx="21853" cy="21853"/>
      </dsp:txXfrm>
    </dsp:sp>
    <dsp:sp modelId="{60CB2A55-93AE-4FBB-82E0-2DDCA42B8FD2}">
      <dsp:nvSpPr>
        <dsp:cNvPr id="0" name=""/>
        <dsp:cNvSpPr/>
      </dsp:nvSpPr>
      <dsp:spPr>
        <a:xfrm>
          <a:off x="4794430" y="2043374"/>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Tiempo</a:t>
          </a:r>
        </a:p>
      </dsp:txBody>
      <dsp:txXfrm>
        <a:off x="4807424" y="2056368"/>
        <a:ext cx="861278" cy="417645"/>
      </dsp:txXfrm>
    </dsp:sp>
    <dsp:sp modelId="{21F90921-C58F-490C-AD50-136CF6763A53}">
      <dsp:nvSpPr>
        <dsp:cNvPr id="0" name=""/>
        <dsp:cNvSpPr/>
      </dsp:nvSpPr>
      <dsp:spPr>
        <a:xfrm rot="2142401">
          <a:off x="4398443" y="2639903"/>
          <a:ext cx="437068" cy="15842"/>
        </a:xfrm>
        <a:custGeom>
          <a:avLst/>
          <a:gdLst/>
          <a:ahLst/>
          <a:cxnLst/>
          <a:rect l="0" t="0" r="0" b="0"/>
          <a:pathLst>
            <a:path>
              <a:moveTo>
                <a:pt x="0" y="7921"/>
              </a:moveTo>
              <a:lnTo>
                <a:pt x="437068"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606050" y="2636897"/>
        <a:ext cx="21853" cy="21853"/>
      </dsp:txXfrm>
    </dsp:sp>
    <dsp:sp modelId="{8E097262-271A-4CF4-AEC6-6D4D9DA21DF8}">
      <dsp:nvSpPr>
        <dsp:cNvPr id="0" name=""/>
        <dsp:cNvSpPr/>
      </dsp:nvSpPr>
      <dsp:spPr>
        <a:xfrm>
          <a:off x="4794430" y="2553552"/>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Costo</a:t>
          </a:r>
        </a:p>
      </dsp:txBody>
      <dsp:txXfrm>
        <a:off x="4807424" y="2566546"/>
        <a:ext cx="861278" cy="417645"/>
      </dsp:txXfrm>
    </dsp:sp>
    <dsp:sp modelId="{5406D0B6-7484-44C2-9908-50B400331DDE}">
      <dsp:nvSpPr>
        <dsp:cNvPr id="0" name=""/>
        <dsp:cNvSpPr/>
      </dsp:nvSpPr>
      <dsp:spPr>
        <a:xfrm rot="3907178">
          <a:off x="4195197" y="2894992"/>
          <a:ext cx="843559" cy="15842"/>
        </a:xfrm>
        <a:custGeom>
          <a:avLst/>
          <a:gdLst/>
          <a:ahLst/>
          <a:cxnLst/>
          <a:rect l="0" t="0" r="0" b="0"/>
          <a:pathLst>
            <a:path>
              <a:moveTo>
                <a:pt x="0" y="7921"/>
              </a:moveTo>
              <a:lnTo>
                <a:pt x="843559"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95888" y="2881824"/>
        <a:ext cx="42177" cy="42177"/>
      </dsp:txXfrm>
    </dsp:sp>
    <dsp:sp modelId="{B914D967-D505-4E18-BC9A-EAC3F42E8E9E}">
      <dsp:nvSpPr>
        <dsp:cNvPr id="0" name=""/>
        <dsp:cNvSpPr/>
      </dsp:nvSpPr>
      <dsp:spPr>
        <a:xfrm>
          <a:off x="4794430" y="3063730"/>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Riesgo</a:t>
          </a:r>
        </a:p>
      </dsp:txBody>
      <dsp:txXfrm>
        <a:off x="4807424" y="3076724"/>
        <a:ext cx="861278" cy="417645"/>
      </dsp:txXfrm>
    </dsp:sp>
    <dsp:sp modelId="{84C413CD-02A2-4649-B13E-3E3508BBECF0}">
      <dsp:nvSpPr>
        <dsp:cNvPr id="0" name=""/>
        <dsp:cNvSpPr/>
      </dsp:nvSpPr>
      <dsp:spPr>
        <a:xfrm rot="4467012">
          <a:off x="3955025" y="3150081"/>
          <a:ext cx="1323903" cy="15842"/>
        </a:xfrm>
        <a:custGeom>
          <a:avLst/>
          <a:gdLst/>
          <a:ahLst/>
          <a:cxnLst/>
          <a:rect l="0" t="0" r="0" b="0"/>
          <a:pathLst>
            <a:path>
              <a:moveTo>
                <a:pt x="0" y="7921"/>
              </a:moveTo>
              <a:lnTo>
                <a:pt x="1323903"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83879" y="3124905"/>
        <a:ext cx="66195" cy="66195"/>
      </dsp:txXfrm>
    </dsp:sp>
    <dsp:sp modelId="{54D1182B-0565-4E9A-9785-BAB5119456B2}">
      <dsp:nvSpPr>
        <dsp:cNvPr id="0" name=""/>
        <dsp:cNvSpPr/>
      </dsp:nvSpPr>
      <dsp:spPr>
        <a:xfrm>
          <a:off x="4794430" y="3573909"/>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Calidad</a:t>
          </a:r>
        </a:p>
      </dsp:txBody>
      <dsp:txXfrm>
        <a:off x="4807424" y="3586903"/>
        <a:ext cx="861278" cy="417645"/>
      </dsp:txXfrm>
    </dsp:sp>
    <dsp:sp modelId="{5179838F-1F5E-48D5-9057-2A7817E77C4C}">
      <dsp:nvSpPr>
        <dsp:cNvPr id="0" name=""/>
        <dsp:cNvSpPr/>
      </dsp:nvSpPr>
      <dsp:spPr>
        <a:xfrm rot="4725511">
          <a:off x="3706701" y="3405170"/>
          <a:ext cx="1820552" cy="15842"/>
        </a:xfrm>
        <a:custGeom>
          <a:avLst/>
          <a:gdLst/>
          <a:ahLst/>
          <a:cxnLst/>
          <a:rect l="0" t="0" r="0" b="0"/>
          <a:pathLst>
            <a:path>
              <a:moveTo>
                <a:pt x="0" y="7921"/>
              </a:moveTo>
              <a:lnTo>
                <a:pt x="1820552"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4571463" y="3367578"/>
        <a:ext cx="91027" cy="91027"/>
      </dsp:txXfrm>
    </dsp:sp>
    <dsp:sp modelId="{7768C3B8-026E-4B39-BC10-FE6C19103A27}">
      <dsp:nvSpPr>
        <dsp:cNvPr id="0" name=""/>
        <dsp:cNvSpPr/>
      </dsp:nvSpPr>
      <dsp:spPr>
        <a:xfrm>
          <a:off x="4794430" y="4084087"/>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Adquisiciones</a:t>
          </a:r>
        </a:p>
      </dsp:txBody>
      <dsp:txXfrm>
        <a:off x="4807424" y="4097081"/>
        <a:ext cx="861278" cy="417645"/>
      </dsp:txXfrm>
    </dsp:sp>
    <dsp:sp modelId="{2F1E9968-AE50-40F3-85F8-FAF9A4FD5E0F}">
      <dsp:nvSpPr>
        <dsp:cNvPr id="0" name=""/>
        <dsp:cNvSpPr/>
      </dsp:nvSpPr>
      <dsp:spPr>
        <a:xfrm rot="4872735">
          <a:off x="3455441" y="3660259"/>
          <a:ext cx="2323072" cy="15842"/>
        </a:xfrm>
        <a:custGeom>
          <a:avLst/>
          <a:gdLst/>
          <a:ahLst/>
          <a:cxnLst/>
          <a:rect l="0" t="0" r="0" b="0"/>
          <a:pathLst>
            <a:path>
              <a:moveTo>
                <a:pt x="0" y="7921"/>
              </a:moveTo>
              <a:lnTo>
                <a:pt x="2323072" y="7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CO" sz="800" kern="1200"/>
        </a:p>
      </dsp:txBody>
      <dsp:txXfrm>
        <a:off x="4558900" y="3610104"/>
        <a:ext cx="116153" cy="116153"/>
      </dsp:txXfrm>
    </dsp:sp>
    <dsp:sp modelId="{8821AE18-294C-4641-BFCA-CF58A71F39A4}">
      <dsp:nvSpPr>
        <dsp:cNvPr id="0" name=""/>
        <dsp:cNvSpPr/>
      </dsp:nvSpPr>
      <dsp:spPr>
        <a:xfrm>
          <a:off x="4794430" y="4594265"/>
          <a:ext cx="887266" cy="443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Comunicación</a:t>
          </a:r>
        </a:p>
      </dsp:txBody>
      <dsp:txXfrm>
        <a:off x="4807424" y="4607259"/>
        <a:ext cx="861278" cy="417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28870-83E3-4415-BC5C-D26B2528D268}">
      <dsp:nvSpPr>
        <dsp:cNvPr id="0" name=""/>
        <dsp:cNvSpPr/>
      </dsp:nvSpPr>
      <dsp:spPr>
        <a:xfrm>
          <a:off x="5037958" y="856133"/>
          <a:ext cx="3581409" cy="276251"/>
        </a:xfrm>
        <a:custGeom>
          <a:avLst/>
          <a:gdLst/>
          <a:ahLst/>
          <a:cxnLst/>
          <a:rect l="0" t="0" r="0" b="0"/>
          <a:pathLst>
            <a:path>
              <a:moveTo>
                <a:pt x="0" y="0"/>
              </a:moveTo>
              <a:lnTo>
                <a:pt x="0" y="138125"/>
              </a:lnTo>
              <a:lnTo>
                <a:pt x="3581409" y="138125"/>
              </a:lnTo>
              <a:lnTo>
                <a:pt x="3581409" y="276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9E3C06-52FE-4C94-8412-6D1721B6EE23}">
      <dsp:nvSpPr>
        <dsp:cNvPr id="0" name=""/>
        <dsp:cNvSpPr/>
      </dsp:nvSpPr>
      <dsp:spPr>
        <a:xfrm>
          <a:off x="7027630" y="1790127"/>
          <a:ext cx="1591737" cy="276251"/>
        </a:xfrm>
        <a:custGeom>
          <a:avLst/>
          <a:gdLst/>
          <a:ahLst/>
          <a:cxnLst/>
          <a:rect l="0" t="0" r="0" b="0"/>
          <a:pathLst>
            <a:path>
              <a:moveTo>
                <a:pt x="0" y="0"/>
              </a:moveTo>
              <a:lnTo>
                <a:pt x="0" y="138125"/>
              </a:lnTo>
              <a:lnTo>
                <a:pt x="1591737" y="138125"/>
              </a:lnTo>
              <a:lnTo>
                <a:pt x="1591737" y="2762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E55D9-3766-41DE-892E-63FE5DFBBE82}">
      <dsp:nvSpPr>
        <dsp:cNvPr id="0" name=""/>
        <dsp:cNvSpPr/>
      </dsp:nvSpPr>
      <dsp:spPr>
        <a:xfrm>
          <a:off x="6501436" y="2724122"/>
          <a:ext cx="209293" cy="1575011"/>
        </a:xfrm>
        <a:custGeom>
          <a:avLst/>
          <a:gdLst/>
          <a:ahLst/>
          <a:cxnLst/>
          <a:rect l="0" t="0" r="0" b="0"/>
          <a:pathLst>
            <a:path>
              <a:moveTo>
                <a:pt x="0" y="0"/>
              </a:moveTo>
              <a:lnTo>
                <a:pt x="0" y="1575011"/>
              </a:lnTo>
              <a:lnTo>
                <a:pt x="209293" y="1575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6A5BDE-174F-471D-827B-CF48D23D66F6}">
      <dsp:nvSpPr>
        <dsp:cNvPr id="0" name=""/>
        <dsp:cNvSpPr/>
      </dsp:nvSpPr>
      <dsp:spPr>
        <a:xfrm>
          <a:off x="6501436" y="2724122"/>
          <a:ext cx="197322" cy="605123"/>
        </a:xfrm>
        <a:custGeom>
          <a:avLst/>
          <a:gdLst/>
          <a:ahLst/>
          <a:cxnLst/>
          <a:rect l="0" t="0" r="0" b="0"/>
          <a:pathLst>
            <a:path>
              <a:moveTo>
                <a:pt x="0" y="0"/>
              </a:moveTo>
              <a:lnTo>
                <a:pt x="0" y="605123"/>
              </a:lnTo>
              <a:lnTo>
                <a:pt x="197322" y="6051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06B320-F962-421C-BC41-3EB55CCBC22B}">
      <dsp:nvSpPr>
        <dsp:cNvPr id="0" name=""/>
        <dsp:cNvSpPr/>
      </dsp:nvSpPr>
      <dsp:spPr>
        <a:xfrm>
          <a:off x="6981910" y="1790127"/>
          <a:ext cx="91440" cy="276251"/>
        </a:xfrm>
        <a:custGeom>
          <a:avLst/>
          <a:gdLst/>
          <a:ahLst/>
          <a:cxnLst/>
          <a:rect l="0" t="0" r="0" b="0"/>
          <a:pathLst>
            <a:path>
              <a:moveTo>
                <a:pt x="45720" y="0"/>
              </a:moveTo>
              <a:lnTo>
                <a:pt x="45720" y="2762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08B829-E149-4766-A5BB-E9600CC7C680}">
      <dsp:nvSpPr>
        <dsp:cNvPr id="0" name=""/>
        <dsp:cNvSpPr/>
      </dsp:nvSpPr>
      <dsp:spPr>
        <a:xfrm>
          <a:off x="4909699" y="2724122"/>
          <a:ext cx="197322" cy="1539117"/>
        </a:xfrm>
        <a:custGeom>
          <a:avLst/>
          <a:gdLst/>
          <a:ahLst/>
          <a:cxnLst/>
          <a:rect l="0" t="0" r="0" b="0"/>
          <a:pathLst>
            <a:path>
              <a:moveTo>
                <a:pt x="0" y="0"/>
              </a:moveTo>
              <a:lnTo>
                <a:pt x="0" y="1539117"/>
              </a:lnTo>
              <a:lnTo>
                <a:pt x="197322" y="15391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E281DB-3574-4490-A589-890B98DADBB3}">
      <dsp:nvSpPr>
        <dsp:cNvPr id="0" name=""/>
        <dsp:cNvSpPr/>
      </dsp:nvSpPr>
      <dsp:spPr>
        <a:xfrm>
          <a:off x="4909699" y="2724122"/>
          <a:ext cx="197322" cy="605123"/>
        </a:xfrm>
        <a:custGeom>
          <a:avLst/>
          <a:gdLst/>
          <a:ahLst/>
          <a:cxnLst/>
          <a:rect l="0" t="0" r="0" b="0"/>
          <a:pathLst>
            <a:path>
              <a:moveTo>
                <a:pt x="0" y="0"/>
              </a:moveTo>
              <a:lnTo>
                <a:pt x="0" y="605123"/>
              </a:lnTo>
              <a:lnTo>
                <a:pt x="197322" y="6051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5EC376-602E-4CF5-B485-F55E1A82CEA7}">
      <dsp:nvSpPr>
        <dsp:cNvPr id="0" name=""/>
        <dsp:cNvSpPr/>
      </dsp:nvSpPr>
      <dsp:spPr>
        <a:xfrm>
          <a:off x="5435893" y="1790127"/>
          <a:ext cx="1591737" cy="276251"/>
        </a:xfrm>
        <a:custGeom>
          <a:avLst/>
          <a:gdLst/>
          <a:ahLst/>
          <a:cxnLst/>
          <a:rect l="0" t="0" r="0" b="0"/>
          <a:pathLst>
            <a:path>
              <a:moveTo>
                <a:pt x="1591737" y="0"/>
              </a:moveTo>
              <a:lnTo>
                <a:pt x="1591737" y="138125"/>
              </a:lnTo>
              <a:lnTo>
                <a:pt x="0" y="138125"/>
              </a:lnTo>
              <a:lnTo>
                <a:pt x="0" y="2762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0C8567-1116-4D35-A9E0-FBA1E4D64C89}">
      <dsp:nvSpPr>
        <dsp:cNvPr id="0" name=""/>
        <dsp:cNvSpPr/>
      </dsp:nvSpPr>
      <dsp:spPr>
        <a:xfrm>
          <a:off x="5037958" y="856133"/>
          <a:ext cx="1989671" cy="276251"/>
        </a:xfrm>
        <a:custGeom>
          <a:avLst/>
          <a:gdLst/>
          <a:ahLst/>
          <a:cxnLst/>
          <a:rect l="0" t="0" r="0" b="0"/>
          <a:pathLst>
            <a:path>
              <a:moveTo>
                <a:pt x="0" y="0"/>
              </a:moveTo>
              <a:lnTo>
                <a:pt x="0" y="138125"/>
              </a:lnTo>
              <a:lnTo>
                <a:pt x="1989671" y="138125"/>
              </a:lnTo>
              <a:lnTo>
                <a:pt x="1989671" y="276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824F07-E960-4D34-926A-3889DD2E8B07}">
      <dsp:nvSpPr>
        <dsp:cNvPr id="0" name=""/>
        <dsp:cNvSpPr/>
      </dsp:nvSpPr>
      <dsp:spPr>
        <a:xfrm>
          <a:off x="2989090" y="1790127"/>
          <a:ext cx="197322" cy="2473112"/>
        </a:xfrm>
        <a:custGeom>
          <a:avLst/>
          <a:gdLst/>
          <a:ahLst/>
          <a:cxnLst/>
          <a:rect l="0" t="0" r="0" b="0"/>
          <a:pathLst>
            <a:path>
              <a:moveTo>
                <a:pt x="0" y="0"/>
              </a:moveTo>
              <a:lnTo>
                <a:pt x="0" y="2473112"/>
              </a:lnTo>
              <a:lnTo>
                <a:pt x="197322" y="24731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2E8DAC-3C2E-476B-AA98-93E07640BB4E}">
      <dsp:nvSpPr>
        <dsp:cNvPr id="0" name=""/>
        <dsp:cNvSpPr/>
      </dsp:nvSpPr>
      <dsp:spPr>
        <a:xfrm>
          <a:off x="2989090" y="1790127"/>
          <a:ext cx="197322" cy="1539117"/>
        </a:xfrm>
        <a:custGeom>
          <a:avLst/>
          <a:gdLst/>
          <a:ahLst/>
          <a:cxnLst/>
          <a:rect l="0" t="0" r="0" b="0"/>
          <a:pathLst>
            <a:path>
              <a:moveTo>
                <a:pt x="0" y="0"/>
              </a:moveTo>
              <a:lnTo>
                <a:pt x="0" y="1539117"/>
              </a:lnTo>
              <a:lnTo>
                <a:pt x="197322" y="15391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993119-A3FC-4709-BE58-C162867BF7FF}">
      <dsp:nvSpPr>
        <dsp:cNvPr id="0" name=""/>
        <dsp:cNvSpPr/>
      </dsp:nvSpPr>
      <dsp:spPr>
        <a:xfrm>
          <a:off x="2989090" y="1790127"/>
          <a:ext cx="197322" cy="605123"/>
        </a:xfrm>
        <a:custGeom>
          <a:avLst/>
          <a:gdLst/>
          <a:ahLst/>
          <a:cxnLst/>
          <a:rect l="0" t="0" r="0" b="0"/>
          <a:pathLst>
            <a:path>
              <a:moveTo>
                <a:pt x="0" y="0"/>
              </a:moveTo>
              <a:lnTo>
                <a:pt x="0" y="605123"/>
              </a:lnTo>
              <a:lnTo>
                <a:pt x="197322" y="6051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54CED9-FFDC-46BF-881C-5F1A572CDB0C}">
      <dsp:nvSpPr>
        <dsp:cNvPr id="0" name=""/>
        <dsp:cNvSpPr/>
      </dsp:nvSpPr>
      <dsp:spPr>
        <a:xfrm>
          <a:off x="3515284" y="856133"/>
          <a:ext cx="1522674" cy="276251"/>
        </a:xfrm>
        <a:custGeom>
          <a:avLst/>
          <a:gdLst/>
          <a:ahLst/>
          <a:cxnLst/>
          <a:rect l="0" t="0" r="0" b="0"/>
          <a:pathLst>
            <a:path>
              <a:moveTo>
                <a:pt x="1522674" y="0"/>
              </a:moveTo>
              <a:lnTo>
                <a:pt x="1522674" y="138125"/>
              </a:lnTo>
              <a:lnTo>
                <a:pt x="0" y="138125"/>
              </a:lnTo>
              <a:lnTo>
                <a:pt x="0" y="276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953566-D225-4814-A852-7AEA87E77D5F}">
      <dsp:nvSpPr>
        <dsp:cNvPr id="0" name=""/>
        <dsp:cNvSpPr/>
      </dsp:nvSpPr>
      <dsp:spPr>
        <a:xfrm>
          <a:off x="1456549" y="1790127"/>
          <a:ext cx="795868" cy="276251"/>
        </a:xfrm>
        <a:custGeom>
          <a:avLst/>
          <a:gdLst/>
          <a:ahLst/>
          <a:cxnLst/>
          <a:rect l="0" t="0" r="0" b="0"/>
          <a:pathLst>
            <a:path>
              <a:moveTo>
                <a:pt x="0" y="0"/>
              </a:moveTo>
              <a:lnTo>
                <a:pt x="0" y="138125"/>
              </a:lnTo>
              <a:lnTo>
                <a:pt x="795868" y="138125"/>
              </a:lnTo>
              <a:lnTo>
                <a:pt x="795868" y="2762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5245FA-903A-486E-B4D5-C2A70F09AF01}">
      <dsp:nvSpPr>
        <dsp:cNvPr id="0" name=""/>
        <dsp:cNvSpPr/>
      </dsp:nvSpPr>
      <dsp:spPr>
        <a:xfrm>
          <a:off x="660680" y="1790127"/>
          <a:ext cx="795868" cy="276251"/>
        </a:xfrm>
        <a:custGeom>
          <a:avLst/>
          <a:gdLst/>
          <a:ahLst/>
          <a:cxnLst/>
          <a:rect l="0" t="0" r="0" b="0"/>
          <a:pathLst>
            <a:path>
              <a:moveTo>
                <a:pt x="795868" y="0"/>
              </a:moveTo>
              <a:lnTo>
                <a:pt x="795868" y="138125"/>
              </a:lnTo>
              <a:lnTo>
                <a:pt x="0" y="138125"/>
              </a:lnTo>
              <a:lnTo>
                <a:pt x="0" y="2762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3F310-0C18-4C44-8DEE-78BCFBECAD11}">
      <dsp:nvSpPr>
        <dsp:cNvPr id="0" name=""/>
        <dsp:cNvSpPr/>
      </dsp:nvSpPr>
      <dsp:spPr>
        <a:xfrm>
          <a:off x="1456549" y="856133"/>
          <a:ext cx="3581409" cy="276251"/>
        </a:xfrm>
        <a:custGeom>
          <a:avLst/>
          <a:gdLst/>
          <a:ahLst/>
          <a:cxnLst/>
          <a:rect l="0" t="0" r="0" b="0"/>
          <a:pathLst>
            <a:path>
              <a:moveTo>
                <a:pt x="3581409" y="0"/>
              </a:moveTo>
              <a:lnTo>
                <a:pt x="3581409" y="138125"/>
              </a:lnTo>
              <a:lnTo>
                <a:pt x="0" y="138125"/>
              </a:lnTo>
              <a:lnTo>
                <a:pt x="0" y="276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50E04F-E855-4854-A62C-4BD93D2003FC}">
      <dsp:nvSpPr>
        <dsp:cNvPr id="0" name=""/>
        <dsp:cNvSpPr/>
      </dsp:nvSpPr>
      <dsp:spPr>
        <a:xfrm>
          <a:off x="4380216" y="198390"/>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JEFATURA</a:t>
          </a:r>
        </a:p>
      </dsp:txBody>
      <dsp:txXfrm>
        <a:off x="4380216" y="198390"/>
        <a:ext cx="1315485" cy="657742"/>
      </dsp:txXfrm>
    </dsp:sp>
    <dsp:sp modelId="{9F960F85-E949-4137-BFFE-2B277DC58C48}">
      <dsp:nvSpPr>
        <dsp:cNvPr id="0" name=""/>
        <dsp:cNvSpPr/>
      </dsp:nvSpPr>
      <dsp:spPr>
        <a:xfrm>
          <a:off x="798806" y="1132384"/>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PLANIFICACIÓN</a:t>
          </a:r>
        </a:p>
      </dsp:txBody>
      <dsp:txXfrm>
        <a:off x="798806" y="1132384"/>
        <a:ext cx="1315485" cy="657742"/>
      </dsp:txXfrm>
    </dsp:sp>
    <dsp:sp modelId="{7FD18A10-DB32-412F-83B4-392498BA71D5}">
      <dsp:nvSpPr>
        <dsp:cNvPr id="0" name=""/>
        <dsp:cNvSpPr/>
      </dsp:nvSpPr>
      <dsp:spPr>
        <a:xfrm>
          <a:off x="2938" y="2066379"/>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PROYECTOS</a:t>
          </a:r>
        </a:p>
      </dsp:txBody>
      <dsp:txXfrm>
        <a:off x="2938" y="2066379"/>
        <a:ext cx="1315485" cy="657742"/>
      </dsp:txXfrm>
    </dsp:sp>
    <dsp:sp modelId="{564EBEA7-BB4D-4B6C-AABF-EBDA8139D5BE}">
      <dsp:nvSpPr>
        <dsp:cNvPr id="0" name=""/>
        <dsp:cNvSpPr/>
      </dsp:nvSpPr>
      <dsp:spPr>
        <a:xfrm>
          <a:off x="1594675" y="2066379"/>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PRESUPUESTO INVERSIÓN</a:t>
          </a:r>
          <a:endParaRPr kumimoji="0" lang="es-ES" altLang="es-CO" sz="1200" b="0" i="0" u="none" strike="noStrike" kern="1200" cap="none" normalizeH="0" baseline="0" dirty="0" smtClean="0">
            <a:ln>
              <a:noFill/>
            </a:ln>
            <a:solidFill>
              <a:schemeClr val="tx1"/>
            </a:solidFill>
            <a:effectLst/>
            <a:latin typeface="Arial" panose="020B0604020202020204" pitchFamily="34" charset="0"/>
          </a:endParaRPr>
        </a:p>
      </dsp:txBody>
      <dsp:txXfrm>
        <a:off x="1594675" y="2066379"/>
        <a:ext cx="1315485" cy="657742"/>
      </dsp:txXfrm>
    </dsp:sp>
    <dsp:sp modelId="{E65DC3B6-33BD-4931-9AD3-0A39FB19090F}">
      <dsp:nvSpPr>
        <dsp:cNvPr id="0" name=""/>
        <dsp:cNvSpPr/>
      </dsp:nvSpPr>
      <dsp:spPr>
        <a:xfrm>
          <a:off x="2857541" y="1132384"/>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EVALUACIÓN (SEGUIMIENTO Y MONITOREO)</a:t>
          </a:r>
        </a:p>
      </dsp:txBody>
      <dsp:txXfrm>
        <a:off x="2857541" y="1132384"/>
        <a:ext cx="1315485" cy="657742"/>
      </dsp:txXfrm>
    </dsp:sp>
    <dsp:sp modelId="{00FB7F7C-F76F-43E4-BA49-42ABD6DA8DA6}">
      <dsp:nvSpPr>
        <dsp:cNvPr id="0" name=""/>
        <dsp:cNvSpPr/>
      </dsp:nvSpPr>
      <dsp:spPr>
        <a:xfrm>
          <a:off x="3186413" y="2066379"/>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INDICADORES</a:t>
          </a:r>
          <a:endParaRPr kumimoji="0" lang="es-ES" altLang="es-CO" sz="1200" b="0" i="0" u="none" strike="noStrike" kern="1200" cap="none" normalizeH="0" baseline="0" dirty="0" smtClean="0">
            <a:ln>
              <a:noFill/>
            </a:ln>
            <a:solidFill>
              <a:schemeClr val="tx1"/>
            </a:solidFill>
            <a:effectLst/>
            <a:latin typeface="Arial" panose="020B0604020202020204" pitchFamily="34" charset="0"/>
          </a:endParaRPr>
        </a:p>
      </dsp:txBody>
      <dsp:txXfrm>
        <a:off x="3186413" y="2066379"/>
        <a:ext cx="1315485" cy="657742"/>
      </dsp:txXfrm>
    </dsp:sp>
    <dsp:sp modelId="{84D3D7F1-6AD8-455F-994D-4CEA07EB42B4}">
      <dsp:nvSpPr>
        <dsp:cNvPr id="0" name=""/>
        <dsp:cNvSpPr/>
      </dsp:nvSpPr>
      <dsp:spPr>
        <a:xfrm>
          <a:off x="3186413" y="3000374"/>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SEGUIMIENTO PRESUPUESTO INVERSIÓN</a:t>
          </a:r>
          <a:endParaRPr kumimoji="0" lang="es-ES" altLang="es-CO" sz="1200" b="0" i="0" u="none" strike="noStrike" kern="1200" cap="none" normalizeH="0" baseline="0" dirty="0" smtClean="0">
            <a:ln>
              <a:noFill/>
            </a:ln>
            <a:solidFill>
              <a:schemeClr val="tx1"/>
            </a:solidFill>
            <a:effectLst/>
            <a:latin typeface="Arial" panose="020B0604020202020204" pitchFamily="34" charset="0"/>
          </a:endParaRPr>
        </a:p>
      </dsp:txBody>
      <dsp:txXfrm>
        <a:off x="3186413" y="3000374"/>
        <a:ext cx="1315485" cy="657742"/>
      </dsp:txXfrm>
    </dsp:sp>
    <dsp:sp modelId="{A168ABBA-AF2A-44C7-B152-E1D131843CC2}">
      <dsp:nvSpPr>
        <dsp:cNvPr id="0" name=""/>
        <dsp:cNvSpPr/>
      </dsp:nvSpPr>
      <dsp:spPr>
        <a:xfrm>
          <a:off x="3186413" y="3934368"/>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PLANES DE MEJORA</a:t>
          </a:r>
        </a:p>
      </dsp:txBody>
      <dsp:txXfrm>
        <a:off x="3186413" y="3934368"/>
        <a:ext cx="1315485" cy="657742"/>
      </dsp:txXfrm>
    </dsp:sp>
    <dsp:sp modelId="{9079E7F0-8C95-477A-97DD-CB43D2A37829}">
      <dsp:nvSpPr>
        <dsp:cNvPr id="0" name=""/>
        <dsp:cNvSpPr/>
      </dsp:nvSpPr>
      <dsp:spPr>
        <a:xfrm>
          <a:off x="6369887" y="1132384"/>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SISTEMA DE GESTIÓN INTEGRADO</a:t>
          </a:r>
        </a:p>
      </dsp:txBody>
      <dsp:txXfrm>
        <a:off x="6369887" y="1132384"/>
        <a:ext cx="1315485" cy="657742"/>
      </dsp:txXfrm>
    </dsp:sp>
    <dsp:sp modelId="{FD633618-71F2-4625-9263-8B32699268FA}">
      <dsp:nvSpPr>
        <dsp:cNvPr id="0" name=""/>
        <dsp:cNvSpPr/>
      </dsp:nvSpPr>
      <dsp:spPr>
        <a:xfrm>
          <a:off x="4778150" y="2066379"/>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MIPG</a:t>
          </a:r>
          <a:endParaRPr kumimoji="0" lang="es-ES" altLang="es-CO" sz="1200" b="0" i="0" u="none" strike="noStrike" kern="1200" cap="none" normalizeH="0" baseline="0" dirty="0" smtClean="0">
            <a:ln>
              <a:noFill/>
            </a:ln>
            <a:solidFill>
              <a:schemeClr val="tx1"/>
            </a:solidFill>
            <a:effectLst/>
            <a:latin typeface="Arial" panose="020B0604020202020204" pitchFamily="34" charset="0"/>
          </a:endParaRPr>
        </a:p>
      </dsp:txBody>
      <dsp:txXfrm>
        <a:off x="4778150" y="2066379"/>
        <a:ext cx="1315485" cy="657742"/>
      </dsp:txXfrm>
    </dsp:sp>
    <dsp:sp modelId="{20CADBAA-8FBF-4CBF-857A-4EA57AC9A482}">
      <dsp:nvSpPr>
        <dsp:cNvPr id="0" name=""/>
        <dsp:cNvSpPr/>
      </dsp:nvSpPr>
      <dsp:spPr>
        <a:xfrm>
          <a:off x="5107021" y="3000374"/>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POLÍTICAS DG</a:t>
          </a:r>
          <a:endParaRPr kumimoji="0" lang="es-ES" altLang="es-CO" sz="1200" b="0" i="0" u="none" strike="noStrike" kern="1200" cap="none" normalizeH="0" baseline="0" dirty="0" smtClean="0">
            <a:ln>
              <a:noFill/>
            </a:ln>
            <a:solidFill>
              <a:schemeClr val="tx1"/>
            </a:solidFill>
            <a:effectLst/>
            <a:latin typeface="Arial" panose="020B0604020202020204" pitchFamily="34" charset="0"/>
          </a:endParaRPr>
        </a:p>
      </dsp:txBody>
      <dsp:txXfrm>
        <a:off x="5107021" y="3000374"/>
        <a:ext cx="1315485" cy="657742"/>
      </dsp:txXfrm>
    </dsp:sp>
    <dsp:sp modelId="{A4FB4EA4-7AF0-4D01-B6C7-EAEB5E51F87D}">
      <dsp:nvSpPr>
        <dsp:cNvPr id="0" name=""/>
        <dsp:cNvSpPr/>
      </dsp:nvSpPr>
      <dsp:spPr>
        <a:xfrm>
          <a:off x="5107021" y="3934368"/>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PAAC</a:t>
          </a:r>
          <a:endParaRPr kumimoji="0" lang="es-ES" altLang="es-CO" sz="1200" b="0" i="0" u="none" strike="noStrike" kern="1200" cap="none" normalizeH="0" baseline="0" dirty="0" smtClean="0">
            <a:ln>
              <a:noFill/>
            </a:ln>
            <a:solidFill>
              <a:schemeClr val="tx1"/>
            </a:solidFill>
            <a:effectLst/>
            <a:latin typeface="Arial" panose="020B0604020202020204" pitchFamily="34" charset="0"/>
          </a:endParaRPr>
        </a:p>
      </dsp:txBody>
      <dsp:txXfrm>
        <a:off x="5107021" y="3934368"/>
        <a:ext cx="1315485" cy="657742"/>
      </dsp:txXfrm>
    </dsp:sp>
    <dsp:sp modelId="{FFCA4E00-3E94-4C0B-B240-AD14C85622D6}">
      <dsp:nvSpPr>
        <dsp:cNvPr id="0" name=""/>
        <dsp:cNvSpPr/>
      </dsp:nvSpPr>
      <dsp:spPr>
        <a:xfrm>
          <a:off x="6369887" y="2066379"/>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SG CALIDAD</a:t>
          </a:r>
          <a:endParaRPr kumimoji="0" lang="es-ES" altLang="es-CO" sz="1200" b="0" i="0" u="none" strike="noStrike" kern="1200" cap="none" normalizeH="0" baseline="0" dirty="0" smtClean="0">
            <a:ln>
              <a:noFill/>
            </a:ln>
            <a:solidFill>
              <a:schemeClr val="tx1"/>
            </a:solidFill>
            <a:effectLst/>
            <a:latin typeface="Arial" panose="020B0604020202020204" pitchFamily="34" charset="0"/>
          </a:endParaRPr>
        </a:p>
      </dsp:txBody>
      <dsp:txXfrm>
        <a:off x="6369887" y="2066379"/>
        <a:ext cx="1315485" cy="657742"/>
      </dsp:txXfrm>
    </dsp:sp>
    <dsp:sp modelId="{4D2869B0-4992-4AA1-9B9A-26EC47099BFF}">
      <dsp:nvSpPr>
        <dsp:cNvPr id="0" name=""/>
        <dsp:cNvSpPr/>
      </dsp:nvSpPr>
      <dsp:spPr>
        <a:xfrm>
          <a:off x="6698759" y="3000374"/>
          <a:ext cx="1315485" cy="657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AUDITORES INTERNOS</a:t>
          </a:r>
          <a:endParaRPr kumimoji="0" lang="es-ES" altLang="es-CO" sz="1200" b="0" i="0" u="none" strike="noStrike" kern="1200" cap="none" normalizeH="0" baseline="0" dirty="0" smtClean="0">
            <a:ln>
              <a:noFill/>
            </a:ln>
            <a:solidFill>
              <a:schemeClr val="tx1"/>
            </a:solidFill>
            <a:effectLst/>
            <a:latin typeface="Arial" panose="020B0604020202020204" pitchFamily="34" charset="0"/>
          </a:endParaRPr>
        </a:p>
      </dsp:txBody>
      <dsp:txXfrm>
        <a:off x="6698759" y="3000374"/>
        <a:ext cx="1315485" cy="657742"/>
      </dsp:txXfrm>
    </dsp:sp>
    <dsp:sp modelId="{500553CF-CD99-498D-B884-BAB4C6F43D1E}">
      <dsp:nvSpPr>
        <dsp:cNvPr id="0" name=""/>
        <dsp:cNvSpPr/>
      </dsp:nvSpPr>
      <dsp:spPr>
        <a:xfrm>
          <a:off x="6710730" y="3970262"/>
          <a:ext cx="1315485" cy="657742"/>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EQUIPO OPERATIVO</a:t>
          </a:r>
        </a:p>
      </dsp:txBody>
      <dsp:txXfrm>
        <a:off x="6710730" y="3970262"/>
        <a:ext cx="1315485" cy="657742"/>
      </dsp:txXfrm>
    </dsp:sp>
    <dsp:sp modelId="{594CA090-C396-4B97-9870-981D9C6FFC89}">
      <dsp:nvSpPr>
        <dsp:cNvPr id="0" name=""/>
        <dsp:cNvSpPr/>
      </dsp:nvSpPr>
      <dsp:spPr>
        <a:xfrm>
          <a:off x="7961625" y="2066379"/>
          <a:ext cx="1315485" cy="65774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SG SST</a:t>
          </a:r>
          <a:endParaRPr kumimoji="0" lang="es-ES" altLang="es-CO" sz="1200" b="0" i="0" u="none" strike="noStrike" kern="1200" cap="none" normalizeH="0" baseline="0" dirty="0" smtClean="0">
            <a:ln>
              <a:noFill/>
            </a:ln>
            <a:solidFill>
              <a:schemeClr val="tx1"/>
            </a:solidFill>
            <a:effectLst/>
            <a:latin typeface="Arial" panose="020B0604020202020204" pitchFamily="34" charset="0"/>
          </a:endParaRPr>
        </a:p>
      </dsp:txBody>
      <dsp:txXfrm>
        <a:off x="7961625" y="2066379"/>
        <a:ext cx="1315485" cy="657742"/>
      </dsp:txXfrm>
    </dsp:sp>
    <dsp:sp modelId="{FCC4FAFA-33F2-4B05-874C-81773D1EDCBD}">
      <dsp:nvSpPr>
        <dsp:cNvPr id="0" name=""/>
        <dsp:cNvSpPr/>
      </dsp:nvSpPr>
      <dsp:spPr>
        <a:xfrm>
          <a:off x="7961625" y="1132384"/>
          <a:ext cx="1315485" cy="65774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200" b="0" i="0" u="none" strike="noStrike" kern="1200" cap="none" normalizeH="0" baseline="0" dirty="0" smtClean="0">
              <a:ln>
                <a:noFill/>
              </a:ln>
              <a:solidFill>
                <a:schemeClr val="tx1"/>
              </a:solidFill>
              <a:effectLst/>
              <a:latin typeface="Arial" panose="020B0604020202020204" pitchFamily="34" charset="0"/>
            </a:rPr>
            <a:t>SOPORTE ADMINISTRATIVO</a:t>
          </a:r>
        </a:p>
      </dsp:txBody>
      <dsp:txXfrm>
        <a:off x="7961625" y="1132384"/>
        <a:ext cx="1315485" cy="6577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4BA656E-81C8-423B-AF75-96510547F334}" type="datetimeFigureOut">
              <a:rPr lang="es-CO" smtClean="0"/>
              <a:t>23/01/2018</a:t>
            </a:fld>
            <a:endParaRPr lang="es-CO"/>
          </a:p>
        </p:txBody>
      </p:sp>
      <p:sp>
        <p:nvSpPr>
          <p:cNvPr id="4" name="Marcador de imagen de diapositiva 3"/>
          <p:cNvSpPr>
            <a:spLocks noGrp="1" noRot="1" noChangeAspect="1"/>
          </p:cNvSpPr>
          <p:nvPr>
            <p:ph type="sldImg" idx="2"/>
          </p:nvPr>
        </p:nvSpPr>
        <p:spPr>
          <a:xfrm>
            <a:off x="1276350" y="1200150"/>
            <a:ext cx="4762500" cy="3240088"/>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1EEBE03-670E-4050-B411-85DC32C7B3F6}" type="slidenum">
              <a:rPr lang="es-CO" smtClean="0"/>
              <a:t>‹Nº›</a:t>
            </a:fld>
            <a:endParaRPr lang="es-CO"/>
          </a:p>
        </p:txBody>
      </p:sp>
    </p:spTree>
    <p:extLst>
      <p:ext uri="{BB962C8B-B14F-4D97-AF65-F5344CB8AC3E}">
        <p14:creationId xmlns:p14="http://schemas.microsoft.com/office/powerpoint/2010/main" val="129870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54075" y="614363"/>
            <a:ext cx="5607050" cy="3814762"/>
          </a:xfrm>
        </p:spPr>
      </p:sp>
      <p:sp>
        <p:nvSpPr>
          <p:cNvPr id="3" name="Marcador de notas 2"/>
          <p:cNvSpPr>
            <a:spLocks noGrp="1"/>
          </p:cNvSpPr>
          <p:nvPr>
            <p:ph type="body" idx="1"/>
          </p:nvPr>
        </p:nvSpPr>
        <p:spPr/>
        <p:txBody>
          <a:bodyPr/>
          <a:lstStyle/>
          <a:p>
            <a:endParaRPr lang="es-CO"/>
          </a:p>
        </p:txBody>
      </p:sp>
    </p:spTree>
    <p:extLst>
      <p:ext uri="{BB962C8B-B14F-4D97-AF65-F5344CB8AC3E}">
        <p14:creationId xmlns:p14="http://schemas.microsoft.com/office/powerpoint/2010/main" val="4007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54075" y="614363"/>
            <a:ext cx="5607050" cy="3814762"/>
          </a:xfrm>
        </p:spPr>
      </p:sp>
      <p:sp>
        <p:nvSpPr>
          <p:cNvPr id="3" name="Marcador de notas 2"/>
          <p:cNvSpPr>
            <a:spLocks noGrp="1"/>
          </p:cNvSpPr>
          <p:nvPr>
            <p:ph type="body" idx="1"/>
          </p:nvPr>
        </p:nvSpPr>
        <p:spPr/>
        <p:txBody>
          <a:bodyPr/>
          <a:lstStyle/>
          <a:p>
            <a:endParaRPr lang="es-CO"/>
          </a:p>
        </p:txBody>
      </p:sp>
    </p:spTree>
    <p:extLst>
      <p:ext uri="{BB962C8B-B14F-4D97-AF65-F5344CB8AC3E}">
        <p14:creationId xmlns:p14="http://schemas.microsoft.com/office/powerpoint/2010/main" val="167349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54075" y="614363"/>
            <a:ext cx="5607050" cy="3814762"/>
          </a:xfrm>
        </p:spPr>
      </p:sp>
      <p:sp>
        <p:nvSpPr>
          <p:cNvPr id="3" name="Marcador de notas 2"/>
          <p:cNvSpPr>
            <a:spLocks noGrp="1"/>
          </p:cNvSpPr>
          <p:nvPr>
            <p:ph type="body" idx="1"/>
          </p:nvPr>
        </p:nvSpPr>
        <p:spPr/>
        <p:txBody>
          <a:bodyPr/>
          <a:lstStyle/>
          <a:p>
            <a:endParaRPr lang="es-CO"/>
          </a:p>
        </p:txBody>
      </p:sp>
    </p:spTree>
    <p:extLst>
      <p:ext uri="{BB962C8B-B14F-4D97-AF65-F5344CB8AC3E}">
        <p14:creationId xmlns:p14="http://schemas.microsoft.com/office/powerpoint/2010/main" val="318187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54075" y="614363"/>
            <a:ext cx="5607050" cy="3814762"/>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0349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54075" y="614363"/>
            <a:ext cx="5607050" cy="3814762"/>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07266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0078" y="3602038"/>
            <a:ext cx="756046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6" name="Slide Number Placeholder 5"/>
          <p:cNvSpPr>
            <a:spLocks noGrp="1"/>
          </p:cNvSpPr>
          <p:nvPr>
            <p:ph type="sldNum" sz="quarter" idx="12"/>
          </p:nvPr>
        </p:nvSpPr>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128432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01526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65125"/>
            <a:ext cx="217363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3044" y="365125"/>
            <a:ext cx="6394896"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60870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apositiva de cuerpo">
    <p:spTree>
      <p:nvGrpSpPr>
        <p:cNvPr id="1" name=""/>
        <p:cNvGrpSpPr/>
        <p:nvPr/>
      </p:nvGrpSpPr>
      <p:grpSpPr>
        <a:xfrm>
          <a:off x="0" y="0"/>
          <a:ext cx="0" cy="0"/>
          <a:chOff x="0" y="0"/>
          <a:chExt cx="0" cy="0"/>
        </a:xfrm>
      </p:grpSpPr>
      <p:sp>
        <p:nvSpPr>
          <p:cNvPr id="17" name="2 Marcador de texto"/>
          <p:cNvSpPr>
            <a:spLocks noGrp="1"/>
          </p:cNvSpPr>
          <p:nvPr>
            <p:ph idx="1"/>
          </p:nvPr>
        </p:nvSpPr>
        <p:spPr>
          <a:xfrm>
            <a:off x="356667" y="1052736"/>
            <a:ext cx="9367291" cy="51125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_tradnl" dirty="0"/>
          </a:p>
        </p:txBody>
      </p:sp>
    </p:spTree>
    <p:extLst>
      <p:ext uri="{BB962C8B-B14F-4D97-AF65-F5344CB8AC3E}">
        <p14:creationId xmlns:p14="http://schemas.microsoft.com/office/powerpoint/2010/main" val="15904490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504031" y="274639"/>
            <a:ext cx="9072563" cy="777875"/>
          </a:xfrm>
        </p:spPr>
        <p:txBody>
          <a:bodyPr/>
          <a:lstStyle/>
          <a:p>
            <a:r>
              <a:rPr lang="es-ES" smtClean="0"/>
              <a:t>Haga clic para modificar el estilo de título del patrón</a:t>
            </a:r>
            <a:endParaRPr lang="es-CO"/>
          </a:p>
        </p:txBody>
      </p:sp>
      <p:sp>
        <p:nvSpPr>
          <p:cNvPr id="3" name="Marcador de SmartArt 2"/>
          <p:cNvSpPr>
            <a:spLocks noGrp="1"/>
          </p:cNvSpPr>
          <p:nvPr>
            <p:ph type="dgm" idx="1"/>
          </p:nvPr>
        </p:nvSpPr>
        <p:spPr>
          <a:xfrm>
            <a:off x="504031" y="1600201"/>
            <a:ext cx="9072563" cy="4525963"/>
          </a:xfrm>
        </p:spPr>
        <p:txBody>
          <a:bodyPr/>
          <a:lstStyle/>
          <a:p>
            <a:endParaRPr lang="es-CO"/>
          </a:p>
        </p:txBody>
      </p:sp>
      <p:sp>
        <p:nvSpPr>
          <p:cNvPr id="4" name="Marcador de pie de página 3"/>
          <p:cNvSpPr>
            <a:spLocks noGrp="1"/>
          </p:cNvSpPr>
          <p:nvPr>
            <p:ph type="ftr" sz="quarter" idx="10"/>
          </p:nvPr>
        </p:nvSpPr>
        <p:spPr>
          <a:xfrm>
            <a:off x="0" y="6337300"/>
            <a:ext cx="6946181" cy="476250"/>
          </a:xfrm>
        </p:spPr>
        <p:txBody>
          <a:bodyPr/>
          <a:lstStyle>
            <a:lvl1pPr>
              <a:defRPr/>
            </a:lvl1pPr>
          </a:lstStyle>
          <a:p>
            <a:endParaRPr lang="es-ES" altLang="es-CO"/>
          </a:p>
        </p:txBody>
      </p:sp>
      <p:sp>
        <p:nvSpPr>
          <p:cNvPr id="5" name="Marcador de número de diapositiva 4"/>
          <p:cNvSpPr>
            <a:spLocks noGrp="1"/>
          </p:cNvSpPr>
          <p:nvPr>
            <p:ph type="sldNum" sz="quarter" idx="11"/>
          </p:nvPr>
        </p:nvSpPr>
        <p:spPr>
          <a:xfrm>
            <a:off x="7224448" y="6245225"/>
            <a:ext cx="2352146" cy="476250"/>
          </a:xfrm>
        </p:spPr>
        <p:txBody>
          <a:bodyPr/>
          <a:lstStyle>
            <a:lvl1pPr>
              <a:defRPr/>
            </a:lvl1pPr>
          </a:lstStyle>
          <a:p>
            <a:fld id="{14CDCB3E-503B-422F-BF0A-7BF6EA41A4C6}" type="slidenum">
              <a:rPr lang="es-ES" altLang="es-CO"/>
              <a:pPr/>
              <a:t>‹Nº›</a:t>
            </a:fld>
            <a:endParaRPr lang="es-ES" altLang="es-CO"/>
          </a:p>
        </p:txBody>
      </p:sp>
    </p:spTree>
    <p:extLst>
      <p:ext uri="{BB962C8B-B14F-4D97-AF65-F5344CB8AC3E}">
        <p14:creationId xmlns:p14="http://schemas.microsoft.com/office/powerpoint/2010/main" val="355510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182453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7793" y="1709740"/>
            <a:ext cx="8694539"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7793" y="4589465"/>
            <a:ext cx="8694539"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133108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3043" y="1825625"/>
            <a:ext cx="4284266"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03316" y="1825625"/>
            <a:ext cx="4284266"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Slide Number Placeholder 6"/>
          <p:cNvSpPr>
            <a:spLocks noGrp="1"/>
          </p:cNvSpPr>
          <p:nvPr>
            <p:ph type="sldNum" sz="quarter" idx="12"/>
          </p:nvPr>
        </p:nvSpPr>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248237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4356" y="365127"/>
            <a:ext cx="8694539"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4357" y="1681163"/>
            <a:ext cx="42645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94357" y="2505075"/>
            <a:ext cx="426457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03317" y="1681163"/>
            <a:ext cx="428557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103317" y="2505075"/>
            <a:ext cx="4285579"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37679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80034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48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457200"/>
            <a:ext cx="3251264"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5579" y="987427"/>
            <a:ext cx="510331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4356" y="2057400"/>
            <a:ext cx="32512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200371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457200"/>
            <a:ext cx="3251264"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85579" y="987427"/>
            <a:ext cx="510331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94356" y="2057400"/>
            <a:ext cx="32512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198785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65127"/>
            <a:ext cx="8694539"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3043" y="1825625"/>
            <a:ext cx="8694539"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4"/>
          </p:nvPr>
        </p:nvSpPr>
        <p:spPr>
          <a:xfrm>
            <a:off x="7119441" y="6356352"/>
            <a:ext cx="22681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9FE05-3260-4B17-BE68-C3DE30858173}" type="slidenum">
              <a:rPr lang="es-CO" smtClean="0"/>
              <a:t>‹Nº›</a:t>
            </a:fld>
            <a:endParaRPr lang="es-CO"/>
          </a:p>
        </p:txBody>
      </p:sp>
      <p:sp>
        <p:nvSpPr>
          <p:cNvPr id="7" name="1 Título"/>
          <p:cNvSpPr txBox="1">
            <a:spLocks/>
          </p:cNvSpPr>
          <p:nvPr userDrawn="1"/>
        </p:nvSpPr>
        <p:spPr>
          <a:xfrm>
            <a:off x="280555" y="5908855"/>
            <a:ext cx="705018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altLang="es-CO" sz="1400" b="1" baseline="0" dirty="0" smtClean="0">
                <a:solidFill>
                  <a:schemeClr val="bg1"/>
                </a:solidFill>
                <a:latin typeface="+mn-lt"/>
              </a:rPr>
              <a:t>DISEÑO MICRO-ORGANIZACIONAL DE LA OAP</a:t>
            </a:r>
          </a:p>
          <a:p>
            <a:r>
              <a:rPr lang="es-CO" altLang="es-CO" sz="1400" b="1" baseline="0" dirty="0" smtClean="0">
                <a:solidFill>
                  <a:schemeClr val="bg1"/>
                </a:solidFill>
                <a:latin typeface="+mn-lt"/>
              </a:rPr>
              <a:t>OFICINA </a:t>
            </a:r>
            <a:r>
              <a:rPr lang="es-CO" altLang="es-CO" sz="1400" b="1" baseline="0" dirty="0">
                <a:solidFill>
                  <a:schemeClr val="bg1"/>
                </a:solidFill>
                <a:latin typeface="+mn-lt"/>
              </a:rPr>
              <a:t>ASESORA DE PLANEACION</a:t>
            </a:r>
            <a:endParaRPr lang="es-CO" altLang="es-CO" sz="1400" dirty="0">
              <a:solidFill>
                <a:schemeClr val="bg1"/>
              </a:solidFill>
              <a:latin typeface="+mn-lt"/>
            </a:endParaRPr>
          </a:p>
        </p:txBody>
      </p:sp>
      <p:pic>
        <p:nvPicPr>
          <p:cNvPr id="8" name="Imagen 7"/>
          <p:cNvPicPr>
            <a:picLocks noChangeAspect="1"/>
          </p:cNvPicPr>
          <p:nvPr userDrawn="1"/>
        </p:nvPicPr>
        <p:blipFill>
          <a:blip r:embed="rId16"/>
          <a:stretch>
            <a:fillRect/>
          </a:stretch>
        </p:blipFill>
        <p:spPr>
          <a:xfrm>
            <a:off x="6631970" y="5778280"/>
            <a:ext cx="2944623" cy="1261981"/>
          </a:xfrm>
          <a:prstGeom prst="rect">
            <a:avLst/>
          </a:prstGeom>
        </p:spPr>
      </p:pic>
    </p:spTree>
    <p:extLst>
      <p:ext uri="{BB962C8B-B14F-4D97-AF65-F5344CB8AC3E}">
        <p14:creationId xmlns:p14="http://schemas.microsoft.com/office/powerpoint/2010/main" val="2125769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557794" y="875634"/>
            <a:ext cx="9031373" cy="4770537"/>
          </a:xfrm>
          <a:prstGeom prst="rect">
            <a:avLst/>
          </a:prstGeom>
          <a:noFill/>
          <a:scene3d>
            <a:camera prst="orthographicFront"/>
            <a:lightRig rig="glow" dir="tl">
              <a:rot lat="0" lon="0" rev="5400000"/>
            </a:lightRig>
          </a:scene3d>
          <a:sp3d>
            <a:bevelT w="292100"/>
            <a:bevelB w="292100"/>
          </a:sp3d>
        </p:spPr>
        <p:txBody>
          <a:bodyPr wrap="square" lIns="91440" tIns="45720" rIns="91440" bIns="45720">
            <a:spAutoFit/>
            <a:sp3d extrusionH="57150" contourW="12700">
              <a:bevelT w="25400" h="25400"/>
              <a:contourClr>
                <a:schemeClr val="accent6">
                  <a:shade val="73000"/>
                </a:schemeClr>
              </a:contourClr>
            </a:sp3d>
          </a:bodyPr>
          <a:lstStyle/>
          <a:p>
            <a:pPr algn="r"/>
            <a:r>
              <a:rPr lang="es-ES" sz="5400" b="1" dirty="0" smtClean="0">
                <a:ln w="11430"/>
                <a:effectLst>
                  <a:outerShdw blurRad="38100" dist="38100" dir="2700000" algn="tl">
                    <a:srgbClr val="000000">
                      <a:alpha val="43137"/>
                    </a:srgbClr>
                  </a:outerShdw>
                </a:effectLst>
              </a:rPr>
              <a:t>DISEÑO MICRO-ORGANIZACIONAL DE LA OFICINA ASESORA DE PLANEACION</a:t>
            </a:r>
          </a:p>
          <a:p>
            <a:endParaRPr lang="es-ES" sz="4400" b="1" i="1" dirty="0" smtClean="0">
              <a:ln w="11430"/>
            </a:endParaRPr>
          </a:p>
          <a:p>
            <a:r>
              <a:rPr lang="es-ES" sz="4400" b="1" i="1" dirty="0" smtClean="0">
                <a:ln w="11430"/>
              </a:rPr>
              <a:t>PROPUESTA BASE (Actualizada 2018)</a:t>
            </a:r>
            <a:endParaRPr lang="es-ES" sz="4400" b="1" i="1" dirty="0">
              <a:ln w="11430"/>
            </a:endParaRPr>
          </a:p>
        </p:txBody>
      </p:sp>
    </p:spTree>
    <p:extLst>
      <p:ext uri="{BB962C8B-B14F-4D97-AF65-F5344CB8AC3E}">
        <p14:creationId xmlns:p14="http://schemas.microsoft.com/office/powerpoint/2010/main" val="6963656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265227" y="521208"/>
            <a:ext cx="9500565" cy="1791048"/>
          </a:xfrm>
        </p:spPr>
        <p:txBody>
          <a:bodyPr>
            <a:normAutofit/>
          </a:bodyPr>
          <a:lstStyle/>
          <a:p>
            <a:r>
              <a:rPr lang="es-CO" dirty="0" smtClean="0"/>
              <a:t>La </a:t>
            </a:r>
            <a:r>
              <a:rPr lang="es-CO" b="1" dirty="0" smtClean="0"/>
              <a:t>carga de actividades </a:t>
            </a:r>
            <a:r>
              <a:rPr lang="es-CO" dirty="0" smtClean="0"/>
              <a:t>que tiene la OAP es la siguiente:</a:t>
            </a:r>
          </a:p>
          <a:p>
            <a:pPr lvl="1"/>
            <a:r>
              <a:rPr lang="es-CO" dirty="0" smtClean="0"/>
              <a:t>Misionales (funciones de Ley): 73 (63%)</a:t>
            </a:r>
          </a:p>
          <a:p>
            <a:pPr lvl="1"/>
            <a:r>
              <a:rPr lang="es-CO" dirty="0" smtClean="0"/>
              <a:t>Otras asignadas: 42 (37%)</a:t>
            </a:r>
            <a:endParaRPr lang="es-CO" dirty="0"/>
          </a:p>
        </p:txBody>
      </p:sp>
      <p:graphicFrame>
        <p:nvGraphicFramePr>
          <p:cNvPr id="4" name="Gráfico 3"/>
          <p:cNvGraphicFramePr>
            <a:graphicFrameLocks/>
          </p:cNvGraphicFramePr>
          <p:nvPr/>
        </p:nvGraphicFramePr>
        <p:xfrm>
          <a:off x="1225296" y="1801368"/>
          <a:ext cx="7351776"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405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043" y="365127"/>
            <a:ext cx="8694539" cy="530223"/>
          </a:xfrm>
        </p:spPr>
        <p:txBody>
          <a:bodyPr>
            <a:normAutofit fontScale="90000"/>
          </a:bodyPr>
          <a:lstStyle/>
          <a:p>
            <a:r>
              <a:rPr lang="es-CO" b="1" dirty="0" smtClean="0"/>
              <a:t>Planta de la OAP vigente</a:t>
            </a:r>
            <a:endParaRPr lang="es-CO" b="1" dirty="0"/>
          </a:p>
        </p:txBody>
      </p:sp>
      <p:pic>
        <p:nvPicPr>
          <p:cNvPr id="4" name="Imagen 3"/>
          <p:cNvPicPr>
            <a:picLocks noChangeAspect="1"/>
          </p:cNvPicPr>
          <p:nvPr/>
        </p:nvPicPr>
        <p:blipFill>
          <a:blip r:embed="rId2"/>
          <a:stretch>
            <a:fillRect/>
          </a:stretch>
        </p:blipFill>
        <p:spPr>
          <a:xfrm>
            <a:off x="1020928" y="895350"/>
            <a:ext cx="3805071" cy="5114133"/>
          </a:xfrm>
          <a:prstGeom prst="rect">
            <a:avLst/>
          </a:prstGeom>
        </p:spPr>
      </p:pic>
      <p:pic>
        <p:nvPicPr>
          <p:cNvPr id="5" name="Imagen 4"/>
          <p:cNvPicPr>
            <a:picLocks noChangeAspect="1"/>
          </p:cNvPicPr>
          <p:nvPr/>
        </p:nvPicPr>
        <p:blipFill>
          <a:blip r:embed="rId3"/>
          <a:stretch>
            <a:fillRect/>
          </a:stretch>
        </p:blipFill>
        <p:spPr>
          <a:xfrm>
            <a:off x="5377126" y="1461405"/>
            <a:ext cx="3176323" cy="4453620"/>
          </a:xfrm>
          <a:prstGeom prst="rect">
            <a:avLst/>
          </a:prstGeom>
        </p:spPr>
      </p:pic>
    </p:spTree>
    <p:extLst>
      <p:ext uri="{BB962C8B-B14F-4D97-AF65-F5344CB8AC3E}">
        <p14:creationId xmlns:p14="http://schemas.microsoft.com/office/powerpoint/2010/main" val="657449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18" y="441327"/>
            <a:ext cx="8694539" cy="1325563"/>
          </a:xfrm>
        </p:spPr>
        <p:txBody>
          <a:bodyPr/>
          <a:lstStyle/>
          <a:p>
            <a:r>
              <a:rPr lang="es-CO" b="1" dirty="0" smtClean="0"/>
              <a:t>Planta de la OAP vigente</a:t>
            </a:r>
            <a:endParaRPr lang="es-CO" b="1" dirty="0"/>
          </a:p>
        </p:txBody>
      </p:sp>
      <p:graphicFrame>
        <p:nvGraphicFramePr>
          <p:cNvPr id="7" name="Marcador de contenido 6"/>
          <p:cNvGraphicFramePr>
            <a:graphicFrameLocks noGrp="1"/>
          </p:cNvGraphicFramePr>
          <p:nvPr>
            <p:ph sz="half" idx="1"/>
            <p:extLst>
              <p:ext uri="{D42A27DB-BD31-4B8C-83A1-F6EECF244321}">
                <p14:modId xmlns:p14="http://schemas.microsoft.com/office/powerpoint/2010/main" val="90802841"/>
              </p:ext>
            </p:extLst>
          </p:nvPr>
        </p:nvGraphicFramePr>
        <p:xfrm>
          <a:off x="1452811" y="1895213"/>
          <a:ext cx="7016168" cy="2287404"/>
        </p:xfrm>
        <a:graphic>
          <a:graphicData uri="http://schemas.openxmlformats.org/drawingml/2006/table">
            <a:tbl>
              <a:tblPr firstRow="1" firstCol="1" bandRow="1"/>
              <a:tblGrid>
                <a:gridCol w="1612236">
                  <a:extLst>
                    <a:ext uri="{9D8B030D-6E8A-4147-A177-3AD203B41FA5}">
                      <a16:colId xmlns:a16="http://schemas.microsoft.com/office/drawing/2014/main" val="3733995257"/>
                    </a:ext>
                  </a:extLst>
                </a:gridCol>
                <a:gridCol w="1632724">
                  <a:extLst>
                    <a:ext uri="{9D8B030D-6E8A-4147-A177-3AD203B41FA5}">
                      <a16:colId xmlns:a16="http://schemas.microsoft.com/office/drawing/2014/main" val="1126059918"/>
                    </a:ext>
                  </a:extLst>
                </a:gridCol>
                <a:gridCol w="1885604">
                  <a:extLst>
                    <a:ext uri="{9D8B030D-6E8A-4147-A177-3AD203B41FA5}">
                      <a16:colId xmlns:a16="http://schemas.microsoft.com/office/drawing/2014/main" val="1225119572"/>
                    </a:ext>
                  </a:extLst>
                </a:gridCol>
                <a:gridCol w="1885604">
                  <a:extLst>
                    <a:ext uri="{9D8B030D-6E8A-4147-A177-3AD203B41FA5}">
                      <a16:colId xmlns:a16="http://schemas.microsoft.com/office/drawing/2014/main" val="3865612080"/>
                    </a:ext>
                  </a:extLst>
                </a:gridCol>
              </a:tblGrid>
              <a:tr h="653548">
                <a:tc>
                  <a:txBody>
                    <a:bodyPr/>
                    <a:lstStyle/>
                    <a:p>
                      <a:pPr algn="ctr">
                        <a:lnSpc>
                          <a:spcPct val="115000"/>
                        </a:lnSpc>
                        <a:spcAft>
                          <a:spcPts val="0"/>
                        </a:spcAft>
                      </a:pPr>
                      <a:r>
                        <a:rPr lang="es-ES" sz="1050" b="1">
                          <a:solidFill>
                            <a:srgbClr val="000000"/>
                          </a:solidFill>
                          <a:effectLst/>
                          <a:latin typeface="+mn-lt"/>
                          <a:ea typeface="Times New Roman" panose="02020603050405020304" pitchFamily="18" charset="0"/>
                        </a:rPr>
                        <a:t>DEPENDENCIA O GRUPO ESPECÍFICO</a:t>
                      </a:r>
                      <a:endParaRPr lang="es-CO" sz="105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050" b="1" dirty="0">
                          <a:solidFill>
                            <a:srgbClr val="000000"/>
                          </a:solidFill>
                          <a:effectLst/>
                          <a:latin typeface="+mn-lt"/>
                          <a:ea typeface="Times New Roman" panose="02020603050405020304" pitchFamily="18" charset="0"/>
                        </a:rPr>
                        <a:t>CARGO</a:t>
                      </a:r>
                      <a:endParaRPr lang="es-CO" sz="1050" dirty="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050" b="1" dirty="0">
                          <a:solidFill>
                            <a:srgbClr val="000000"/>
                          </a:solidFill>
                          <a:effectLst/>
                          <a:latin typeface="+mn-lt"/>
                          <a:ea typeface="Times New Roman" panose="02020603050405020304" pitchFamily="18" charset="0"/>
                        </a:rPr>
                        <a:t>CÓDIGO Y GRADO</a:t>
                      </a:r>
                      <a:endParaRPr lang="es-CO" sz="1050" dirty="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CO" sz="1050" b="1" kern="1200" dirty="0" smtClean="0">
                          <a:solidFill>
                            <a:srgbClr val="000000"/>
                          </a:solidFill>
                          <a:effectLst/>
                          <a:latin typeface="+mn-lt"/>
                          <a:ea typeface="Times New Roman" panose="02020603050405020304" pitchFamily="18" charset="0"/>
                          <a:cs typeface="+mn-cs"/>
                        </a:rPr>
                        <a:t>OBSERVACIÓN</a:t>
                      </a:r>
                      <a:endParaRPr lang="es-CO" sz="1050" b="1" kern="1200" dirty="0">
                        <a:solidFill>
                          <a:srgbClr val="000000"/>
                        </a:solidFill>
                        <a:effectLst/>
                        <a:latin typeface="+mn-lt"/>
                        <a:ea typeface="Times New Roman" panose="02020603050405020304" pitchFamily="18" charset="0"/>
                        <a:cs typeface="+mn-cs"/>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42486812"/>
                  </a:ext>
                </a:extLst>
              </a:tr>
              <a:tr h="408464">
                <a:tc>
                  <a:txBody>
                    <a:bodyPr/>
                    <a:lstStyle/>
                    <a:p>
                      <a:pPr algn="ctr">
                        <a:lnSpc>
                          <a:spcPct val="115000"/>
                        </a:lnSpc>
                        <a:spcAft>
                          <a:spcPts val="0"/>
                        </a:spcAft>
                      </a:pPr>
                      <a:r>
                        <a:rPr lang="es-ES" sz="1050">
                          <a:solidFill>
                            <a:srgbClr val="000000"/>
                          </a:solidFill>
                          <a:effectLst/>
                          <a:latin typeface="+mn-lt"/>
                          <a:ea typeface="Times New Roman" panose="02020603050405020304" pitchFamily="18" charset="0"/>
                        </a:rPr>
                        <a:t>OFICINA ASESORA DE PLANEACIÓN</a:t>
                      </a:r>
                      <a:endParaRPr lang="es-CO" sz="105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ES" sz="1050">
                          <a:solidFill>
                            <a:srgbClr val="000000"/>
                          </a:solidFill>
                          <a:effectLst/>
                          <a:latin typeface="+mn-lt"/>
                          <a:ea typeface="Times New Roman" panose="02020603050405020304" pitchFamily="18" charset="0"/>
                        </a:rPr>
                        <a:t>JEFE OFICINA ASESORA</a:t>
                      </a:r>
                      <a:endParaRPr lang="es-CO" sz="105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ES" sz="1050" dirty="0">
                          <a:effectLst/>
                          <a:latin typeface="+mn-lt"/>
                          <a:ea typeface="Times New Roman" panose="02020603050405020304" pitchFamily="18" charset="0"/>
                        </a:rPr>
                        <a:t>1045 10</a:t>
                      </a:r>
                      <a:endParaRPr lang="es-CO" sz="1050" dirty="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CO" sz="1050" dirty="0" smtClean="0">
                          <a:effectLst/>
                          <a:latin typeface="+mn-lt"/>
                          <a:ea typeface="Times New Roman" panose="02020603050405020304" pitchFamily="18" charset="0"/>
                        </a:rPr>
                        <a:t>PROVISTO SI</a:t>
                      </a:r>
                      <a:endParaRPr lang="es-CO" sz="1050" dirty="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extLst>
                  <a:ext uri="{0D108BD9-81ED-4DB2-BD59-A6C34878D82A}">
                    <a16:rowId xmlns:a16="http://schemas.microsoft.com/office/drawing/2014/main" val="448016116"/>
                  </a:ext>
                </a:extLst>
              </a:tr>
              <a:tr h="408464">
                <a:tc>
                  <a:txBody>
                    <a:bodyPr/>
                    <a:lstStyle/>
                    <a:p>
                      <a:pPr algn="ctr">
                        <a:lnSpc>
                          <a:spcPct val="115000"/>
                        </a:lnSpc>
                        <a:spcAft>
                          <a:spcPts val="0"/>
                        </a:spcAft>
                      </a:pPr>
                      <a:r>
                        <a:rPr lang="es-ES" sz="1050" dirty="0">
                          <a:solidFill>
                            <a:srgbClr val="000000"/>
                          </a:solidFill>
                          <a:effectLst/>
                          <a:latin typeface="+mn-lt"/>
                          <a:ea typeface="Times New Roman" panose="02020603050405020304" pitchFamily="18" charset="0"/>
                        </a:rPr>
                        <a:t>OFICINA ASESORA DE PLANEACIÓN</a:t>
                      </a:r>
                      <a:endParaRPr lang="es-CO" sz="1050" dirty="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ES" sz="1050" dirty="0">
                          <a:solidFill>
                            <a:srgbClr val="000000"/>
                          </a:solidFill>
                          <a:effectLst/>
                          <a:latin typeface="+mn-lt"/>
                          <a:ea typeface="Times New Roman" panose="02020603050405020304" pitchFamily="18" charset="0"/>
                        </a:rPr>
                        <a:t>PROFESIONAL ESPECIALIZADO</a:t>
                      </a:r>
                      <a:endParaRPr lang="es-CO" sz="1050" dirty="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ES" sz="1050" dirty="0">
                          <a:effectLst/>
                          <a:latin typeface="+mn-lt"/>
                          <a:ea typeface="Times New Roman" panose="02020603050405020304" pitchFamily="18" charset="0"/>
                        </a:rPr>
                        <a:t>2028 15</a:t>
                      </a:r>
                      <a:endParaRPr lang="es-CO" sz="1050" dirty="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CO" sz="1050" dirty="0" smtClean="0">
                          <a:effectLst/>
                          <a:latin typeface="+mn-lt"/>
                          <a:ea typeface="Times New Roman" panose="02020603050405020304" pitchFamily="18" charset="0"/>
                        </a:rPr>
                        <a:t>PROVISTO SI</a:t>
                      </a:r>
                      <a:endParaRPr lang="es-CO" sz="1050" dirty="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extLst>
                  <a:ext uri="{0D108BD9-81ED-4DB2-BD59-A6C34878D82A}">
                    <a16:rowId xmlns:a16="http://schemas.microsoft.com/office/drawing/2014/main" val="2233483556"/>
                  </a:ext>
                </a:extLst>
              </a:tr>
              <a:tr h="40846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ES" sz="1050" dirty="0" smtClean="0">
                          <a:solidFill>
                            <a:srgbClr val="000000"/>
                          </a:solidFill>
                          <a:effectLst/>
                          <a:latin typeface="+mn-lt"/>
                          <a:ea typeface="Times New Roman" panose="02020603050405020304" pitchFamily="18" charset="0"/>
                        </a:rPr>
                        <a:t>OFICINA ASESORA DE PLANEACIÓN</a:t>
                      </a:r>
                      <a:endParaRPr lang="es-CO" sz="1050" dirty="0" smtClean="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ES" sz="1050" dirty="0" smtClean="0">
                          <a:solidFill>
                            <a:srgbClr val="000000"/>
                          </a:solidFill>
                          <a:effectLst/>
                          <a:latin typeface="+mn-lt"/>
                          <a:ea typeface="Times New Roman" panose="02020603050405020304" pitchFamily="18" charset="0"/>
                        </a:rPr>
                        <a:t>PROFESIONAL UNIVERSITARIO</a:t>
                      </a:r>
                      <a:endParaRPr lang="es-CO" sz="1050" dirty="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CO" sz="1050" dirty="0" smtClean="0">
                          <a:effectLst/>
                          <a:latin typeface="+mn-lt"/>
                          <a:ea typeface="Times New Roman" panose="02020603050405020304" pitchFamily="18" charset="0"/>
                        </a:rPr>
                        <a:t>2044 07</a:t>
                      </a:r>
                      <a:endParaRPr lang="es-CO" sz="1050" dirty="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CO" sz="1050" dirty="0" smtClean="0">
                          <a:effectLst/>
                          <a:latin typeface="+mn-lt"/>
                          <a:ea typeface="Times New Roman" panose="02020603050405020304" pitchFamily="18" charset="0"/>
                        </a:rPr>
                        <a:t>PROVISTO SI</a:t>
                      </a: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extLst>
                  <a:ext uri="{0D108BD9-81ED-4DB2-BD59-A6C34878D82A}">
                    <a16:rowId xmlns:a16="http://schemas.microsoft.com/office/drawing/2014/main" val="1516509559"/>
                  </a:ext>
                </a:extLst>
              </a:tr>
              <a:tr h="408464">
                <a:tc>
                  <a:txBody>
                    <a:bodyPr/>
                    <a:lstStyle/>
                    <a:p>
                      <a:pPr algn="ctr">
                        <a:lnSpc>
                          <a:spcPct val="115000"/>
                        </a:lnSpc>
                        <a:spcAft>
                          <a:spcPts val="0"/>
                        </a:spcAft>
                      </a:pPr>
                      <a:r>
                        <a:rPr lang="es-ES" sz="1050">
                          <a:solidFill>
                            <a:srgbClr val="000000"/>
                          </a:solidFill>
                          <a:effectLst/>
                          <a:latin typeface="+mn-lt"/>
                          <a:ea typeface="Times New Roman" panose="02020603050405020304" pitchFamily="18" charset="0"/>
                        </a:rPr>
                        <a:t>OFICINA ASESORA DE PLANEACIÓN</a:t>
                      </a:r>
                      <a:endParaRPr lang="es-CO" sz="105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ES" sz="1050">
                          <a:solidFill>
                            <a:srgbClr val="000000"/>
                          </a:solidFill>
                          <a:effectLst/>
                          <a:latin typeface="+mn-lt"/>
                          <a:ea typeface="Times New Roman" panose="02020603050405020304" pitchFamily="18" charset="0"/>
                        </a:rPr>
                        <a:t>SECRETARIO EJECUTIVO</a:t>
                      </a:r>
                      <a:endParaRPr lang="es-CO" sz="105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ES" sz="1050" dirty="0">
                          <a:effectLst/>
                          <a:latin typeface="+mn-lt"/>
                          <a:ea typeface="Times New Roman" panose="02020603050405020304" pitchFamily="18" charset="0"/>
                        </a:rPr>
                        <a:t>4210 20</a:t>
                      </a:r>
                      <a:endParaRPr lang="es-CO" sz="1050" dirty="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lnSpc>
                          <a:spcPct val="115000"/>
                        </a:lnSpc>
                        <a:spcAft>
                          <a:spcPts val="0"/>
                        </a:spcAft>
                      </a:pPr>
                      <a:r>
                        <a:rPr lang="es-CO" sz="1050" dirty="0" smtClean="0">
                          <a:effectLst/>
                          <a:latin typeface="+mn-lt"/>
                          <a:ea typeface="Times New Roman" panose="02020603050405020304" pitchFamily="18" charset="0"/>
                        </a:rPr>
                        <a:t>PROVISTO SI</a:t>
                      </a:r>
                      <a:endParaRPr lang="es-CO" sz="1050" dirty="0">
                        <a:effectLst/>
                        <a:latin typeface="+mn-lt"/>
                        <a:ea typeface="Times New Roman" panose="02020603050405020304" pitchFamily="18" charset="0"/>
                      </a:endParaRPr>
                    </a:p>
                  </a:txBody>
                  <a:tcPr marL="21900" marR="2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extLst>
                  <a:ext uri="{0D108BD9-81ED-4DB2-BD59-A6C34878D82A}">
                    <a16:rowId xmlns:a16="http://schemas.microsoft.com/office/drawing/2014/main" val="1341039250"/>
                  </a:ext>
                </a:extLst>
              </a:tr>
            </a:tbl>
          </a:graphicData>
        </a:graphic>
      </p:graphicFrame>
      <p:sp>
        <p:nvSpPr>
          <p:cNvPr id="3" name="CuadroTexto 2"/>
          <p:cNvSpPr txBox="1"/>
          <p:nvPr/>
        </p:nvSpPr>
        <p:spPr>
          <a:xfrm>
            <a:off x="2371725" y="4695671"/>
            <a:ext cx="5178341" cy="369332"/>
          </a:xfrm>
          <a:prstGeom prst="rect">
            <a:avLst/>
          </a:prstGeom>
          <a:noFill/>
        </p:spPr>
        <p:txBody>
          <a:bodyPr wrap="none" rtlCol="0">
            <a:spAutoFit/>
          </a:bodyPr>
          <a:lstStyle/>
          <a:p>
            <a:r>
              <a:rPr lang="es-CO" dirty="0" smtClean="0"/>
              <a:t>Nivel de esfuerzo </a:t>
            </a:r>
            <a:r>
              <a:rPr lang="es-CO" dirty="0" err="1" smtClean="0"/>
              <a:t>LoE</a:t>
            </a:r>
            <a:r>
              <a:rPr lang="es-CO" dirty="0" smtClean="0"/>
              <a:t>: 38 actividades por profesional.</a:t>
            </a:r>
            <a:endParaRPr lang="es-CO" dirty="0"/>
          </a:p>
        </p:txBody>
      </p:sp>
    </p:spTree>
    <p:extLst>
      <p:ext uri="{BB962C8B-B14F-4D97-AF65-F5344CB8AC3E}">
        <p14:creationId xmlns:p14="http://schemas.microsoft.com/office/powerpoint/2010/main" val="259971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8615" y="1808163"/>
            <a:ext cx="8568531" cy="2387600"/>
          </a:xfrm>
        </p:spPr>
        <p:txBody>
          <a:bodyPr/>
          <a:lstStyle/>
          <a:p>
            <a:r>
              <a:rPr lang="es-CO" b="1" dirty="0" smtClean="0"/>
              <a:t>MODELO PROPUESTO DE PLANEACIÓN</a:t>
            </a:r>
            <a:endParaRPr lang="es-CO" b="1" dirty="0"/>
          </a:p>
        </p:txBody>
      </p:sp>
    </p:spTree>
    <p:extLst>
      <p:ext uri="{BB962C8B-B14F-4D97-AF65-F5344CB8AC3E}">
        <p14:creationId xmlns:p14="http://schemas.microsoft.com/office/powerpoint/2010/main" val="2174177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4872" y="0"/>
            <a:ext cx="5084064" cy="6015326"/>
          </a:xfrm>
        </p:spPr>
      </p:pic>
    </p:spTree>
    <p:extLst>
      <p:ext uri="{BB962C8B-B14F-4D97-AF65-F5344CB8AC3E}">
        <p14:creationId xmlns:p14="http://schemas.microsoft.com/office/powerpoint/2010/main" val="448815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2536" y="0"/>
            <a:ext cx="6345936" cy="5956616"/>
          </a:xfrm>
        </p:spPr>
      </p:pic>
    </p:spTree>
    <p:extLst>
      <p:ext uri="{BB962C8B-B14F-4D97-AF65-F5344CB8AC3E}">
        <p14:creationId xmlns:p14="http://schemas.microsoft.com/office/powerpoint/2010/main" val="1879562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176" y="-6008"/>
            <a:ext cx="4882895" cy="6055476"/>
          </a:xfrm>
          <a:prstGeom prst="rect">
            <a:avLst/>
          </a:prstGeom>
        </p:spPr>
      </p:pic>
    </p:spTree>
    <p:extLst>
      <p:ext uri="{BB962C8B-B14F-4D97-AF65-F5344CB8AC3E}">
        <p14:creationId xmlns:p14="http://schemas.microsoft.com/office/powerpoint/2010/main" val="27990597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76919"/>
            <a:ext cx="5934455" cy="5877245"/>
          </a:xfrm>
        </p:spPr>
      </p:pic>
    </p:spTree>
    <p:extLst>
      <p:ext uri="{BB962C8B-B14F-4D97-AF65-F5344CB8AC3E}">
        <p14:creationId xmlns:p14="http://schemas.microsoft.com/office/powerpoint/2010/main" val="2756771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568" y="99406"/>
            <a:ext cx="5493204" cy="5697890"/>
          </a:xfrm>
          <a:prstGeom prst="rect">
            <a:avLst/>
          </a:prstGeom>
        </p:spPr>
      </p:pic>
    </p:spTree>
    <p:extLst>
      <p:ext uri="{BB962C8B-B14F-4D97-AF65-F5344CB8AC3E}">
        <p14:creationId xmlns:p14="http://schemas.microsoft.com/office/powerpoint/2010/main" val="1159765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522" y="0"/>
            <a:ext cx="4726262" cy="6109858"/>
          </a:xfrm>
          <a:prstGeom prst="rect">
            <a:avLst/>
          </a:prstGeom>
        </p:spPr>
      </p:pic>
    </p:spTree>
    <p:extLst>
      <p:ext uri="{BB962C8B-B14F-4D97-AF65-F5344CB8AC3E}">
        <p14:creationId xmlns:p14="http://schemas.microsoft.com/office/powerpoint/2010/main" val="2346170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b="1" dirty="0" smtClean="0"/>
              <a:t>JUSTIFICACIÓN</a:t>
            </a:r>
            <a:endParaRPr lang="es-CO" b="1" dirty="0"/>
          </a:p>
        </p:txBody>
      </p:sp>
      <p:sp>
        <p:nvSpPr>
          <p:cNvPr id="3" name="Subtítulo 2"/>
          <p:cNvSpPr>
            <a:spLocks noGrp="1"/>
          </p:cNvSpPr>
          <p:nvPr>
            <p:ph type="subTitle" idx="1"/>
          </p:nvPr>
        </p:nvSpPr>
        <p:spPr/>
        <p:txBody>
          <a:bodyPr/>
          <a:lstStyle/>
          <a:p>
            <a:endParaRPr lang="es-CO"/>
          </a:p>
        </p:txBody>
      </p:sp>
    </p:spTree>
    <p:extLst>
      <p:ext uri="{BB962C8B-B14F-4D97-AF65-F5344CB8AC3E}">
        <p14:creationId xmlns:p14="http://schemas.microsoft.com/office/powerpoint/2010/main" val="1316762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916" y="-70943"/>
            <a:ext cx="4696710" cy="6135051"/>
          </a:xfrm>
          <a:prstGeom prst="rect">
            <a:avLst/>
          </a:prstGeom>
        </p:spPr>
      </p:pic>
      <p:sp>
        <p:nvSpPr>
          <p:cNvPr id="6" name="Flecha derecha 5"/>
          <p:cNvSpPr/>
          <p:nvPr/>
        </p:nvSpPr>
        <p:spPr>
          <a:xfrm>
            <a:off x="4733988" y="2459736"/>
            <a:ext cx="612648" cy="8778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Marcador de contenido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0914" y="0"/>
            <a:ext cx="4726262" cy="6109858"/>
          </a:xfrm>
        </p:spPr>
      </p:pic>
    </p:spTree>
    <p:extLst>
      <p:ext uri="{BB962C8B-B14F-4D97-AF65-F5344CB8AC3E}">
        <p14:creationId xmlns:p14="http://schemas.microsoft.com/office/powerpoint/2010/main" val="88744933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drumroll.wav"/>
          </p:stSnd>
        </p:sndAc>
      </p:transition>
    </mc:Choice>
    <mc:Fallback xmlns="">
      <p:transition spd="slow">
        <p:fade/>
        <p:sndAc>
          <p:stSnd>
            <p:snd r:embed="rId5" name="drumroll.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872" t="23892" r="49736" b="16380"/>
          <a:stretch/>
        </p:blipFill>
        <p:spPr>
          <a:xfrm>
            <a:off x="5147970" y="867701"/>
            <a:ext cx="2295246" cy="3036787"/>
          </a:xfrm>
          <a:prstGeom prst="rect">
            <a:avLst/>
          </a:prstGeom>
        </p:spPr>
      </p:pic>
      <p:pic>
        <p:nvPicPr>
          <p:cNvPr id="5" name="Imagen 4"/>
          <p:cNvPicPr>
            <a:picLocks noChangeAspect="1"/>
          </p:cNvPicPr>
          <p:nvPr/>
        </p:nvPicPr>
        <p:blipFill rotWithShape="1">
          <a:blip r:embed="rId3"/>
          <a:srcRect l="24566" t="24494" r="50258" b="16961"/>
          <a:stretch/>
        </p:blipFill>
        <p:spPr>
          <a:xfrm>
            <a:off x="82296" y="651183"/>
            <a:ext cx="2487168" cy="3253305"/>
          </a:xfrm>
          <a:prstGeom prst="rect">
            <a:avLst/>
          </a:prstGeom>
        </p:spPr>
      </p:pic>
      <p:pic>
        <p:nvPicPr>
          <p:cNvPr id="6" name="Imagen 5"/>
          <p:cNvPicPr>
            <a:picLocks noChangeAspect="1"/>
          </p:cNvPicPr>
          <p:nvPr/>
        </p:nvPicPr>
        <p:blipFill rotWithShape="1">
          <a:blip r:embed="rId4"/>
          <a:srcRect l="24506" t="24653" r="50085" b="16783"/>
          <a:stretch/>
        </p:blipFill>
        <p:spPr>
          <a:xfrm>
            <a:off x="2569464" y="2167128"/>
            <a:ext cx="2313432" cy="2999232"/>
          </a:xfrm>
          <a:prstGeom prst="rect">
            <a:avLst/>
          </a:prstGeom>
        </p:spPr>
      </p:pic>
      <p:pic>
        <p:nvPicPr>
          <p:cNvPr id="7" name="Imagen 6"/>
          <p:cNvPicPr>
            <a:picLocks noChangeAspect="1"/>
          </p:cNvPicPr>
          <p:nvPr/>
        </p:nvPicPr>
        <p:blipFill rotWithShape="1">
          <a:blip r:embed="rId5"/>
          <a:srcRect l="24590" t="24472" r="50258" b="16463"/>
          <a:stretch/>
        </p:blipFill>
        <p:spPr>
          <a:xfrm>
            <a:off x="7708290" y="2681149"/>
            <a:ext cx="2227586" cy="2942409"/>
          </a:xfrm>
          <a:prstGeom prst="rect">
            <a:avLst/>
          </a:prstGeom>
        </p:spPr>
      </p:pic>
    </p:spTree>
    <p:extLst>
      <p:ext uri="{BB962C8B-B14F-4D97-AF65-F5344CB8AC3E}">
        <p14:creationId xmlns:p14="http://schemas.microsoft.com/office/powerpoint/2010/main" val="3227129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29632" y="2275744"/>
            <a:ext cx="8208913" cy="1938992"/>
          </a:xfrm>
          <a:prstGeom prst="rect">
            <a:avLst/>
          </a:prstGeom>
        </p:spPr>
        <p:txBody>
          <a:bodyPr wrap="square">
            <a:spAutoFit/>
          </a:bodyPr>
          <a:lstStyle/>
          <a:p>
            <a:r>
              <a:rPr lang="es-CO" sz="4000" b="1" dirty="0"/>
              <a:t>GTC-ISO 21500:2013 – Directrices para la Dirección y Gestión de Proyectos</a:t>
            </a:r>
          </a:p>
        </p:txBody>
      </p:sp>
    </p:spTree>
    <p:extLst>
      <p:ext uri="{BB962C8B-B14F-4D97-AF65-F5344CB8AC3E}">
        <p14:creationId xmlns:p14="http://schemas.microsoft.com/office/powerpoint/2010/main" val="1625661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95447" y="3075130"/>
            <a:ext cx="4104456" cy="3136728"/>
          </a:xfrm>
        </p:spPr>
        <p:txBody>
          <a:bodyPr>
            <a:noAutofit/>
          </a:bodyPr>
          <a:lstStyle/>
          <a:p>
            <a:pPr marL="0" indent="0">
              <a:buNone/>
            </a:pPr>
            <a:r>
              <a:rPr lang="es-CO" sz="2400" dirty="0"/>
              <a:t>3.2. PROYECTO</a:t>
            </a:r>
          </a:p>
          <a:p>
            <a:pPr marL="0" indent="0">
              <a:buNone/>
            </a:pPr>
            <a:r>
              <a:rPr lang="es-CO" sz="2400" dirty="0"/>
              <a:t>Es un conjunto único de </a:t>
            </a:r>
            <a:r>
              <a:rPr lang="es-CO" sz="2400" u="sng" dirty="0"/>
              <a:t>procesos</a:t>
            </a:r>
            <a:r>
              <a:rPr lang="es-CO" sz="2400" dirty="0"/>
              <a:t> conformado por </a:t>
            </a:r>
            <a:r>
              <a:rPr lang="es-CO" sz="2400" u="sng" dirty="0"/>
              <a:t>actividades</a:t>
            </a:r>
            <a:r>
              <a:rPr lang="es-CO" sz="2400" dirty="0"/>
              <a:t> coordinadas y controladas, con fechas de inicio y fin, que se llevan a cabo para </a:t>
            </a:r>
            <a:r>
              <a:rPr lang="es-CO" sz="2400" u="sng" dirty="0"/>
              <a:t>lograr los objetivos</a:t>
            </a:r>
            <a:r>
              <a:rPr lang="es-CO" sz="2400" dirty="0"/>
              <a:t> propuestos en el proyecto.</a:t>
            </a:r>
          </a:p>
        </p:txBody>
      </p:sp>
      <p:pic>
        <p:nvPicPr>
          <p:cNvPr id="5" name="Imagen 4"/>
          <p:cNvPicPr>
            <a:picLocks noChangeAspect="1"/>
          </p:cNvPicPr>
          <p:nvPr/>
        </p:nvPicPr>
        <p:blipFill>
          <a:blip r:embed="rId3"/>
          <a:stretch>
            <a:fillRect/>
          </a:stretch>
        </p:blipFill>
        <p:spPr>
          <a:xfrm>
            <a:off x="287021" y="4090620"/>
            <a:ext cx="2282617" cy="1705181"/>
          </a:xfrm>
          <a:prstGeom prst="rect">
            <a:avLst/>
          </a:prstGeom>
        </p:spPr>
      </p:pic>
      <p:pic>
        <p:nvPicPr>
          <p:cNvPr id="6" name="Imagen 5"/>
          <p:cNvPicPr>
            <a:picLocks noChangeAspect="1"/>
          </p:cNvPicPr>
          <p:nvPr/>
        </p:nvPicPr>
        <p:blipFill>
          <a:blip r:embed="rId4"/>
          <a:stretch>
            <a:fillRect/>
          </a:stretch>
        </p:blipFill>
        <p:spPr>
          <a:xfrm>
            <a:off x="2569638" y="3522585"/>
            <a:ext cx="2272166" cy="1420626"/>
          </a:xfrm>
          <a:prstGeom prst="rect">
            <a:avLst/>
          </a:prstGeom>
        </p:spPr>
      </p:pic>
      <p:pic>
        <p:nvPicPr>
          <p:cNvPr id="7" name="Imagen 6"/>
          <p:cNvPicPr>
            <a:picLocks noChangeAspect="1"/>
          </p:cNvPicPr>
          <p:nvPr/>
        </p:nvPicPr>
        <p:blipFill>
          <a:blip r:embed="rId5"/>
          <a:stretch>
            <a:fillRect/>
          </a:stretch>
        </p:blipFill>
        <p:spPr>
          <a:xfrm>
            <a:off x="4709324" y="1562962"/>
            <a:ext cx="2166069" cy="1137468"/>
          </a:xfrm>
          <a:prstGeom prst="rect">
            <a:avLst/>
          </a:prstGeom>
        </p:spPr>
      </p:pic>
      <p:pic>
        <p:nvPicPr>
          <p:cNvPr id="8" name="Imagen 7"/>
          <p:cNvPicPr>
            <a:picLocks noChangeAspect="1"/>
          </p:cNvPicPr>
          <p:nvPr/>
        </p:nvPicPr>
        <p:blipFill>
          <a:blip r:embed="rId6"/>
          <a:stretch>
            <a:fillRect/>
          </a:stretch>
        </p:blipFill>
        <p:spPr>
          <a:xfrm>
            <a:off x="6875393" y="881991"/>
            <a:ext cx="2418631" cy="1129948"/>
          </a:xfrm>
          <a:prstGeom prst="rect">
            <a:avLst/>
          </a:prstGeom>
        </p:spPr>
      </p:pic>
      <p:sp>
        <p:nvSpPr>
          <p:cNvPr id="9" name="Marcador de contenido 2"/>
          <p:cNvSpPr txBox="1">
            <a:spLocks/>
          </p:cNvSpPr>
          <p:nvPr/>
        </p:nvSpPr>
        <p:spPr>
          <a:xfrm>
            <a:off x="633911" y="827708"/>
            <a:ext cx="4671061" cy="26012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400" dirty="0"/>
              <a:t>Project Management</a:t>
            </a:r>
          </a:p>
          <a:p>
            <a:r>
              <a:rPr lang="es-CO" sz="2400" dirty="0"/>
              <a:t>Administración de proyectos</a:t>
            </a:r>
          </a:p>
          <a:p>
            <a:r>
              <a:rPr lang="es-CO" sz="2400" dirty="0"/>
              <a:t>Gestión de Proyectos</a:t>
            </a:r>
          </a:p>
          <a:p>
            <a:r>
              <a:rPr lang="es-CO" sz="2400" dirty="0"/>
              <a:t>Dirección de Proyecto</a:t>
            </a:r>
          </a:p>
          <a:p>
            <a:r>
              <a:rPr lang="es-CO" sz="2400" dirty="0"/>
              <a:t>Gerencia de Proyecto</a:t>
            </a:r>
          </a:p>
        </p:txBody>
      </p:sp>
    </p:spTree>
    <p:extLst>
      <p:ext uri="{BB962C8B-B14F-4D97-AF65-F5344CB8AC3E}">
        <p14:creationId xmlns:p14="http://schemas.microsoft.com/office/powerpoint/2010/main" val="2320985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2424" y="375730"/>
            <a:ext cx="8496944" cy="648072"/>
          </a:xfrm>
        </p:spPr>
        <p:txBody>
          <a:bodyPr/>
          <a:lstStyle/>
          <a:p>
            <a:pPr marL="0" indent="0">
              <a:buNone/>
            </a:pPr>
            <a:r>
              <a:rPr lang="es-CO" b="1" dirty="0" smtClean="0"/>
              <a:t>Grupos de procesos y grupos de materias</a:t>
            </a:r>
            <a:endParaRPr lang="es-CO" b="1" dirty="0"/>
          </a:p>
          <a:p>
            <a:endParaRPr lang="es-CO" b="1" dirty="0" smtClean="0"/>
          </a:p>
        </p:txBody>
      </p:sp>
      <p:graphicFrame>
        <p:nvGraphicFramePr>
          <p:cNvPr id="4" name="Diagrama 3"/>
          <p:cNvGraphicFramePr/>
          <p:nvPr>
            <p:extLst>
              <p:ext uri="{D42A27DB-BD31-4B8C-83A1-F6EECF244321}">
                <p14:modId xmlns:p14="http://schemas.microsoft.com/office/powerpoint/2010/main" val="2501877777"/>
              </p:ext>
            </p:extLst>
          </p:nvPr>
        </p:nvGraphicFramePr>
        <p:xfrm>
          <a:off x="359792" y="1023802"/>
          <a:ext cx="7776864" cy="4675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647824" y="6127412"/>
            <a:ext cx="2427268" cy="253916"/>
          </a:xfrm>
          <a:prstGeom prst="rect">
            <a:avLst/>
          </a:prstGeom>
          <a:noFill/>
        </p:spPr>
        <p:txBody>
          <a:bodyPr wrap="none" rtlCol="0">
            <a:spAutoFit/>
          </a:bodyPr>
          <a:lstStyle/>
          <a:p>
            <a:r>
              <a:rPr lang="es-CO" sz="1050" dirty="0"/>
              <a:t>Ver Pagina 12 Tabla 1 en GTC-ISO -21500</a:t>
            </a:r>
          </a:p>
        </p:txBody>
      </p:sp>
      <p:pic>
        <p:nvPicPr>
          <p:cNvPr id="6" name="Imagen 5"/>
          <p:cNvPicPr>
            <a:picLocks noChangeAspect="1"/>
          </p:cNvPicPr>
          <p:nvPr/>
        </p:nvPicPr>
        <p:blipFill>
          <a:blip r:embed="rId8"/>
          <a:stretch>
            <a:fillRect/>
          </a:stretch>
        </p:blipFill>
        <p:spPr>
          <a:xfrm>
            <a:off x="6984528" y="2852936"/>
            <a:ext cx="2304256" cy="1298670"/>
          </a:xfrm>
          <a:prstGeom prst="rect">
            <a:avLst/>
          </a:prstGeom>
        </p:spPr>
      </p:pic>
    </p:spTree>
    <p:extLst>
      <p:ext uri="{BB962C8B-B14F-4D97-AF65-F5344CB8AC3E}">
        <p14:creationId xmlns:p14="http://schemas.microsoft.com/office/powerpoint/2010/main" val="3347435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8478" y="324648"/>
            <a:ext cx="8496944" cy="648072"/>
          </a:xfrm>
        </p:spPr>
        <p:txBody>
          <a:bodyPr/>
          <a:lstStyle/>
          <a:p>
            <a:pPr marL="0" indent="0">
              <a:buNone/>
            </a:pPr>
            <a:r>
              <a:rPr lang="es-CO" b="1" dirty="0" smtClean="0"/>
              <a:t>Grupos de procesos y grupos de materias</a:t>
            </a:r>
            <a:endParaRPr lang="es-CO" b="1" dirty="0"/>
          </a:p>
          <a:p>
            <a:endParaRPr lang="es-CO" b="1" dirty="0" smtClean="0"/>
          </a:p>
        </p:txBody>
      </p:sp>
      <p:graphicFrame>
        <p:nvGraphicFramePr>
          <p:cNvPr id="4" name="Diagrama 3"/>
          <p:cNvGraphicFramePr/>
          <p:nvPr>
            <p:extLst>
              <p:ext uri="{D42A27DB-BD31-4B8C-83A1-F6EECF244321}">
                <p14:modId xmlns:p14="http://schemas.microsoft.com/office/powerpoint/2010/main" val="1425221764"/>
              </p:ext>
            </p:extLst>
          </p:nvPr>
        </p:nvGraphicFramePr>
        <p:xfrm>
          <a:off x="1028478" y="788728"/>
          <a:ext cx="799178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647824" y="6127412"/>
            <a:ext cx="2427268" cy="253916"/>
          </a:xfrm>
          <a:prstGeom prst="rect">
            <a:avLst/>
          </a:prstGeom>
          <a:noFill/>
        </p:spPr>
        <p:txBody>
          <a:bodyPr wrap="none" rtlCol="0">
            <a:spAutoFit/>
          </a:bodyPr>
          <a:lstStyle/>
          <a:p>
            <a:r>
              <a:rPr lang="es-CO" sz="1050" dirty="0"/>
              <a:t>Ver Pagina 12 Tabla 1 en GTC-ISO -21500</a:t>
            </a:r>
          </a:p>
        </p:txBody>
      </p:sp>
    </p:spTree>
    <p:extLst>
      <p:ext uri="{BB962C8B-B14F-4D97-AF65-F5344CB8AC3E}">
        <p14:creationId xmlns:p14="http://schemas.microsoft.com/office/powerpoint/2010/main" val="1727601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422909251"/>
              </p:ext>
            </p:extLst>
          </p:nvPr>
        </p:nvGraphicFramePr>
        <p:xfrm>
          <a:off x="502920" y="548643"/>
          <a:ext cx="9272015" cy="5321804"/>
        </p:xfrm>
        <a:graphic>
          <a:graphicData uri="http://schemas.openxmlformats.org/drawingml/2006/table">
            <a:tbl>
              <a:tblPr/>
              <a:tblGrid>
                <a:gridCol w="1543340">
                  <a:extLst>
                    <a:ext uri="{9D8B030D-6E8A-4147-A177-3AD203B41FA5}">
                      <a16:colId xmlns:a16="http://schemas.microsoft.com/office/drawing/2014/main" val="20000"/>
                    </a:ext>
                  </a:extLst>
                </a:gridCol>
                <a:gridCol w="1545735">
                  <a:extLst>
                    <a:ext uri="{9D8B030D-6E8A-4147-A177-3AD203B41FA5}">
                      <a16:colId xmlns:a16="http://schemas.microsoft.com/office/drawing/2014/main" val="20001"/>
                    </a:ext>
                  </a:extLst>
                </a:gridCol>
                <a:gridCol w="1545735">
                  <a:extLst>
                    <a:ext uri="{9D8B030D-6E8A-4147-A177-3AD203B41FA5}">
                      <a16:colId xmlns:a16="http://schemas.microsoft.com/office/drawing/2014/main" val="20002"/>
                    </a:ext>
                  </a:extLst>
                </a:gridCol>
                <a:gridCol w="1545735">
                  <a:extLst>
                    <a:ext uri="{9D8B030D-6E8A-4147-A177-3AD203B41FA5}">
                      <a16:colId xmlns:a16="http://schemas.microsoft.com/office/drawing/2014/main" val="20003"/>
                    </a:ext>
                  </a:extLst>
                </a:gridCol>
                <a:gridCol w="1545735">
                  <a:extLst>
                    <a:ext uri="{9D8B030D-6E8A-4147-A177-3AD203B41FA5}">
                      <a16:colId xmlns:a16="http://schemas.microsoft.com/office/drawing/2014/main" val="20004"/>
                    </a:ext>
                  </a:extLst>
                </a:gridCol>
                <a:gridCol w="1545735">
                  <a:extLst>
                    <a:ext uri="{9D8B030D-6E8A-4147-A177-3AD203B41FA5}">
                      <a16:colId xmlns:a16="http://schemas.microsoft.com/office/drawing/2014/main" val="20005"/>
                    </a:ext>
                  </a:extLst>
                </a:gridCol>
              </a:tblGrid>
              <a:tr h="408513">
                <a:tc rowSpan="2">
                  <a:txBody>
                    <a:bodyPr/>
                    <a:lstStyle/>
                    <a:p>
                      <a:pPr algn="ctr" fontAlgn="ctr"/>
                      <a:r>
                        <a:rPr lang="es-CO" sz="900" b="1" i="0" u="none" strike="noStrike">
                          <a:solidFill>
                            <a:srgbClr val="000000"/>
                          </a:solidFill>
                          <a:effectLst/>
                          <a:latin typeface="Calibri" panose="020F0502020204030204" pitchFamily="34" charset="0"/>
                        </a:rPr>
                        <a:t>Grupo de Materias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es-CO" sz="900" b="1" i="0" u="none" strike="noStrike">
                          <a:solidFill>
                            <a:srgbClr val="000000"/>
                          </a:solidFill>
                          <a:effectLst/>
                          <a:latin typeface="Calibri" panose="020F0502020204030204" pitchFamily="34" charset="0"/>
                        </a:rPr>
                        <a:t>Grupos de Procesos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408513">
                <a:tc vMerge="1">
                  <a:txBody>
                    <a:bodyPr/>
                    <a:lstStyle/>
                    <a:p>
                      <a:endParaRPr lang="es-CO"/>
                    </a:p>
                  </a:txBody>
                  <a:tcPr/>
                </a:tc>
                <a:tc>
                  <a:txBody>
                    <a:bodyPr/>
                    <a:lstStyle/>
                    <a:p>
                      <a:pPr algn="ctr" fontAlgn="ctr"/>
                      <a:r>
                        <a:rPr lang="es-CO" sz="900" b="1" i="0" u="none" strike="noStrike">
                          <a:solidFill>
                            <a:srgbClr val="000000"/>
                          </a:solidFill>
                          <a:effectLst/>
                          <a:latin typeface="Calibri" panose="020F0502020204030204" pitchFamily="34" charset="0"/>
                        </a:rPr>
                        <a:t>Inicio</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panose="020F0502020204030204" pitchFamily="34" charset="0"/>
                        </a:rPr>
                        <a:t>Planificacion</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panose="020F0502020204030204" pitchFamily="34" charset="0"/>
                        </a:rPr>
                        <a:t>Implementacion</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panose="020F0502020204030204" pitchFamily="34" charset="0"/>
                        </a:rPr>
                        <a:t>Control</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panose="020F0502020204030204" pitchFamily="34" charset="0"/>
                        </a:rPr>
                        <a:t>Cierre</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0480">
                <a:tc>
                  <a:txBody>
                    <a:bodyPr/>
                    <a:lstStyle/>
                    <a:p>
                      <a:pPr algn="l" fontAlgn="ctr"/>
                      <a:r>
                        <a:rPr lang="es-CO" sz="900" b="1" i="0" u="none" strike="noStrike">
                          <a:solidFill>
                            <a:srgbClr val="000000"/>
                          </a:solidFill>
                          <a:effectLst/>
                          <a:latin typeface="Calibri" panose="020F0502020204030204" pitchFamily="34" charset="0"/>
                        </a:rPr>
                        <a:t>Integracion</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4.3.2. Desarrollar el acta de constitucion del proyecto</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 Desarrollar los planes de proyecto</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4.3.4. Dirigir el trabajo del proyecto</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4.3.5. Controlar el trabajo del proyecto</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4.3.6. Controlar los cambios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4.3.7. Cerrar la fase del proyecto o el proyecto</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4.3.8. Recopilar las lecciones aprendidas</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5240">
                <a:tc>
                  <a:txBody>
                    <a:bodyPr/>
                    <a:lstStyle/>
                    <a:p>
                      <a:pPr algn="l" fontAlgn="ctr"/>
                      <a:r>
                        <a:rPr lang="es-CO" sz="900" b="1" i="0" u="none" strike="noStrike">
                          <a:solidFill>
                            <a:srgbClr val="000000"/>
                          </a:solidFill>
                          <a:effectLst/>
                          <a:latin typeface="Calibri" panose="020F0502020204030204" pitchFamily="34" charset="0"/>
                        </a:rPr>
                        <a:t>Parte interesada</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Calibri" panose="020F0502020204030204" pitchFamily="34" charset="0"/>
                        </a:rPr>
                        <a:t>4.3.9. Identificar las partes interesadas</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4.3.10. Gestionar las partes interesadas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0480">
                <a:tc>
                  <a:txBody>
                    <a:bodyPr/>
                    <a:lstStyle/>
                    <a:p>
                      <a:pPr algn="l" fontAlgn="ctr"/>
                      <a:r>
                        <a:rPr lang="es-CO" sz="900" b="1" i="0" u="none" strike="noStrike">
                          <a:solidFill>
                            <a:srgbClr val="000000"/>
                          </a:solidFill>
                          <a:effectLst/>
                          <a:latin typeface="Calibri" panose="020F0502020204030204" pitchFamily="34" charset="0"/>
                        </a:rPr>
                        <a:t>Alcance</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4.3.11. Definir el alcance</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4.3.12. Crear la estructura de desglose de trabajo</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4.3.13. Definir las actividades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4.3.14 Controlar el alcance</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860">
                <a:tc>
                  <a:txBody>
                    <a:bodyPr/>
                    <a:lstStyle/>
                    <a:p>
                      <a:pPr algn="l" fontAlgn="ctr"/>
                      <a:r>
                        <a:rPr lang="es-CO" sz="900" b="1" i="0" u="none" strike="noStrike">
                          <a:solidFill>
                            <a:srgbClr val="000000"/>
                          </a:solidFill>
                          <a:effectLst/>
                          <a:latin typeface="Calibri" panose="020F0502020204030204" pitchFamily="34" charset="0"/>
                        </a:rPr>
                        <a:t>Recurso</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4.3.15. Establecer el equipo del proyecto</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4.3.16. Estimar los recursos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4.3.17. Definir la organización del proyecto</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4.3.18. Desarrollar el equipo de proyecto</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4.3.19. Controlar los recursos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4.3.20. Gestionar el equipo de proyecto</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4267">
                <a:tc>
                  <a:txBody>
                    <a:bodyPr/>
                    <a:lstStyle/>
                    <a:p>
                      <a:pPr algn="l" fontAlgn="ctr"/>
                      <a:r>
                        <a:rPr lang="es-CO" sz="900" b="1" i="0" u="none" strike="noStrike">
                          <a:solidFill>
                            <a:srgbClr val="000000"/>
                          </a:solidFill>
                          <a:effectLst/>
                          <a:latin typeface="Calibri" panose="020F0502020204030204" pitchFamily="34" charset="0"/>
                        </a:rPr>
                        <a:t>Tiempo</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Calibri" panose="020F0502020204030204" pitchFamily="34" charset="0"/>
                        </a:rPr>
                        <a:t>4.3.21. Secuenciar las actividades</a:t>
                      </a:r>
                      <a:br>
                        <a:rPr lang="es-CO" sz="800" b="0" i="0" u="none" strike="noStrike" dirty="0">
                          <a:solidFill>
                            <a:srgbClr val="000000"/>
                          </a:solidFill>
                          <a:effectLst/>
                          <a:latin typeface="Calibri" panose="020F0502020204030204" pitchFamily="34" charset="0"/>
                        </a:rPr>
                      </a:br>
                      <a:r>
                        <a:rPr lang="es-CO" sz="800" b="0" i="0" u="none" strike="noStrike" dirty="0">
                          <a:solidFill>
                            <a:srgbClr val="000000"/>
                          </a:solidFill>
                          <a:effectLst/>
                          <a:latin typeface="Calibri" panose="020F0502020204030204" pitchFamily="34" charset="0"/>
                        </a:rPr>
                        <a:t>4.3.22. Estimar la </a:t>
                      </a:r>
                      <a:r>
                        <a:rPr lang="es-CO" sz="800" b="0" i="0" u="none" strike="noStrike" dirty="0" err="1">
                          <a:solidFill>
                            <a:srgbClr val="000000"/>
                          </a:solidFill>
                          <a:effectLst/>
                          <a:latin typeface="Calibri" panose="020F0502020204030204" pitchFamily="34" charset="0"/>
                        </a:rPr>
                        <a:t>duracion</a:t>
                      </a:r>
                      <a:r>
                        <a:rPr lang="es-CO" sz="800" b="0" i="0" u="none" strike="noStrike" dirty="0">
                          <a:solidFill>
                            <a:srgbClr val="000000"/>
                          </a:solidFill>
                          <a:effectLst/>
                          <a:latin typeface="Calibri" panose="020F0502020204030204" pitchFamily="34" charset="0"/>
                        </a:rPr>
                        <a:t> de las actividades</a:t>
                      </a:r>
                      <a:br>
                        <a:rPr lang="es-CO" sz="800" b="0" i="0" u="none" strike="noStrike" dirty="0">
                          <a:solidFill>
                            <a:srgbClr val="000000"/>
                          </a:solidFill>
                          <a:effectLst/>
                          <a:latin typeface="Calibri" panose="020F0502020204030204" pitchFamily="34" charset="0"/>
                        </a:rPr>
                      </a:br>
                      <a:r>
                        <a:rPr lang="es-CO" sz="800" b="0" i="0" u="none" strike="noStrike" dirty="0">
                          <a:solidFill>
                            <a:srgbClr val="000000"/>
                          </a:solidFill>
                          <a:effectLst/>
                          <a:latin typeface="Calibri" panose="020F0502020204030204" pitchFamily="34" charset="0"/>
                        </a:rPr>
                        <a:t>4.3.23. Desarrollar el cronograma</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4.3.24. Controlar el cronograma</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860">
                <a:tc>
                  <a:txBody>
                    <a:bodyPr/>
                    <a:lstStyle/>
                    <a:p>
                      <a:pPr algn="l" fontAlgn="ctr"/>
                      <a:r>
                        <a:rPr lang="es-CO" sz="900" b="1" i="0" u="none" strike="noStrike">
                          <a:solidFill>
                            <a:srgbClr val="000000"/>
                          </a:solidFill>
                          <a:effectLst/>
                          <a:latin typeface="Calibri" panose="020F0502020204030204" pitchFamily="34" charset="0"/>
                        </a:rPr>
                        <a:t>Costo</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4.3.25. Estimar costos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4.3.26. Desarrollar el presupuesto</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4.3.27. Controlar los costos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5240">
                <a:tc>
                  <a:txBody>
                    <a:bodyPr/>
                    <a:lstStyle/>
                    <a:p>
                      <a:pPr algn="l" fontAlgn="ctr"/>
                      <a:r>
                        <a:rPr lang="es-CO" sz="900" b="1" i="0" u="none" strike="noStrike">
                          <a:solidFill>
                            <a:srgbClr val="000000"/>
                          </a:solidFill>
                          <a:effectLst/>
                          <a:latin typeface="Calibri" panose="020F0502020204030204" pitchFamily="34" charset="0"/>
                        </a:rPr>
                        <a:t>Riesgo</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4.3.28. Identificar los riesgos</a:t>
                      </a:r>
                      <a:br>
                        <a:rPr lang="es-CO" sz="800" b="0" i="0" u="none" strike="noStrike">
                          <a:solidFill>
                            <a:srgbClr val="000000"/>
                          </a:solidFill>
                          <a:effectLst/>
                          <a:latin typeface="Calibri" panose="020F0502020204030204" pitchFamily="34" charset="0"/>
                        </a:rPr>
                      </a:br>
                      <a:r>
                        <a:rPr lang="es-CO" sz="800" b="0" i="0" u="none" strike="noStrike">
                          <a:solidFill>
                            <a:srgbClr val="000000"/>
                          </a:solidFill>
                          <a:effectLst/>
                          <a:latin typeface="Calibri" panose="020F0502020204030204" pitchFamily="34" charset="0"/>
                        </a:rPr>
                        <a:t>4.3.29. Evaluar los riesgos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4.3.30. Tratar los riesgos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4.3.31. Controlar los riesgos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5240">
                <a:tc>
                  <a:txBody>
                    <a:bodyPr/>
                    <a:lstStyle/>
                    <a:p>
                      <a:pPr algn="l" fontAlgn="ctr"/>
                      <a:r>
                        <a:rPr lang="es-CO" sz="900" b="1" i="0" u="none" strike="noStrike">
                          <a:solidFill>
                            <a:srgbClr val="000000"/>
                          </a:solidFill>
                          <a:effectLst/>
                          <a:latin typeface="Calibri" panose="020F0502020204030204" pitchFamily="34" charset="0"/>
                        </a:rPr>
                        <a:t>Calidad</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4.3.32. Planificar la calidad</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4.3.33. Realizar aseguramiento de la calidad</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4.3.34. Realizar el control de la calidad</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5240">
                <a:tc>
                  <a:txBody>
                    <a:bodyPr/>
                    <a:lstStyle/>
                    <a:p>
                      <a:pPr algn="l" fontAlgn="ctr"/>
                      <a:r>
                        <a:rPr lang="es-CO" sz="900" b="1" i="0" u="none" strike="noStrike">
                          <a:solidFill>
                            <a:srgbClr val="000000"/>
                          </a:solidFill>
                          <a:effectLst/>
                          <a:latin typeface="Calibri" panose="020F0502020204030204" pitchFamily="34" charset="0"/>
                        </a:rPr>
                        <a:t>Adquisiciones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4.3.35. Planificar las adquisiciones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4.3.36. Seleccionar los proveedores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4.3.37. Administrar los contratos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2871">
                <a:tc>
                  <a:txBody>
                    <a:bodyPr/>
                    <a:lstStyle/>
                    <a:p>
                      <a:pPr algn="l" fontAlgn="ctr"/>
                      <a:r>
                        <a:rPr lang="es-CO" sz="900" b="1" i="0" u="none" strike="noStrike">
                          <a:solidFill>
                            <a:srgbClr val="000000"/>
                          </a:solidFill>
                          <a:effectLst/>
                          <a:latin typeface="Calibri" panose="020F0502020204030204" pitchFamily="34" charset="0"/>
                        </a:rPr>
                        <a:t>Comunicación</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4.3.38 Planificar las comunicaciones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4.3.39. Distribuir la informacion</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4.3.40. Gestionar las comunicaciones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Calibri" panose="020F0502020204030204" pitchFamily="34" charset="0"/>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93284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92038" y="1225296"/>
            <a:ext cx="8568531" cy="3954590"/>
          </a:xfrm>
        </p:spPr>
        <p:txBody>
          <a:bodyPr>
            <a:normAutofit fontScale="90000"/>
          </a:bodyPr>
          <a:lstStyle/>
          <a:p>
            <a:r>
              <a:rPr lang="es-CO" b="1" dirty="0" smtClean="0"/>
              <a:t>PROPUESTA DISEÑO MICRO-ORGANIZACIONAL DE LA </a:t>
            </a:r>
            <a:br>
              <a:rPr lang="es-CO" b="1" dirty="0" smtClean="0"/>
            </a:br>
            <a:r>
              <a:rPr lang="es-CO" b="1" i="1" dirty="0" smtClean="0"/>
              <a:t>OFICINA ASESORA DE PLANEACION </a:t>
            </a:r>
            <a:r>
              <a:rPr lang="es-CO" b="1" dirty="0" smtClean="0"/>
              <a:t>DEL IDEAM COMO </a:t>
            </a:r>
            <a:r>
              <a:rPr lang="es-CO" b="1" i="1" dirty="0" smtClean="0"/>
              <a:t>PMO</a:t>
            </a:r>
            <a:endParaRPr lang="es-CO" b="1" i="1" dirty="0"/>
          </a:p>
        </p:txBody>
      </p:sp>
    </p:spTree>
    <p:extLst>
      <p:ext uri="{BB962C8B-B14F-4D97-AF65-F5344CB8AC3E}">
        <p14:creationId xmlns:p14="http://schemas.microsoft.com/office/powerpoint/2010/main" val="3038781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Propuesta</a:t>
            </a:r>
            <a:endParaRPr lang="es-CO" b="1" dirty="0"/>
          </a:p>
        </p:txBody>
      </p:sp>
      <p:sp>
        <p:nvSpPr>
          <p:cNvPr id="3" name="Marcador de contenido 2"/>
          <p:cNvSpPr>
            <a:spLocks noGrp="1"/>
          </p:cNvSpPr>
          <p:nvPr>
            <p:ph idx="1"/>
          </p:nvPr>
        </p:nvSpPr>
        <p:spPr>
          <a:xfrm>
            <a:off x="693042" y="1926209"/>
            <a:ext cx="8694539" cy="2700655"/>
          </a:xfrm>
        </p:spPr>
        <p:txBody>
          <a:bodyPr>
            <a:normAutofit lnSpcReduction="10000"/>
          </a:bodyPr>
          <a:lstStyle/>
          <a:p>
            <a:pPr algn="just"/>
            <a:r>
              <a:rPr lang="es-CO" dirty="0" smtClean="0"/>
              <a:t>La propuesta inicial, y basada en el modelo de planeación escogido, se basa en que la Oficina Asesora de Planeacion se convierta en una Oficina Gestora de Proyectos (PMO: Project Management Office),que permita realizar el ciclo PHVA de conformidad con los requerimientos, demandas y funciones extras asignadas; con los recursos suficientes.</a:t>
            </a:r>
            <a:endParaRPr lang="es-CO" dirty="0"/>
          </a:p>
        </p:txBody>
      </p:sp>
    </p:spTree>
    <p:extLst>
      <p:ext uri="{BB962C8B-B14F-4D97-AF65-F5344CB8AC3E}">
        <p14:creationId xmlns:p14="http://schemas.microsoft.com/office/powerpoint/2010/main" val="965996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CO" b="1" dirty="0"/>
              <a:t>Definición de </a:t>
            </a:r>
            <a:r>
              <a:rPr lang="es-CO" b="1" dirty="0" smtClean="0"/>
              <a:t>PMO</a:t>
            </a:r>
          </a:p>
          <a:p>
            <a:pPr marL="0" indent="0">
              <a:buNone/>
            </a:pPr>
            <a:r>
              <a:rPr lang="es-CO" dirty="0"/>
              <a:t/>
            </a:r>
            <a:br>
              <a:rPr lang="es-CO" dirty="0"/>
            </a:br>
            <a:r>
              <a:rPr lang="es-CO" dirty="0" smtClean="0"/>
              <a:t>Una </a:t>
            </a:r>
            <a:r>
              <a:rPr lang="es-CO" dirty="0"/>
              <a:t>unidad organizacional, física o </a:t>
            </a:r>
            <a:r>
              <a:rPr lang="es-CO" dirty="0" smtClean="0"/>
              <a:t>virtual, especialmente </a:t>
            </a:r>
            <a:r>
              <a:rPr lang="es-CO" dirty="0"/>
              <a:t>diseñada </a:t>
            </a:r>
            <a:r>
              <a:rPr lang="es-CO" dirty="0" smtClean="0"/>
              <a:t>para dirigir </a:t>
            </a:r>
            <a:r>
              <a:rPr lang="es-CO" dirty="0"/>
              <a:t>y controlar el desarrollo de un grupo de proyectos </a:t>
            </a:r>
            <a:r>
              <a:rPr lang="es-CO" dirty="0" smtClean="0"/>
              <a:t>de manera </a:t>
            </a:r>
            <a:r>
              <a:rPr lang="es-CO" dirty="0"/>
              <a:t>simultánea, todo con el objetivo de minimizar riesgos (tiempo, demora</a:t>
            </a:r>
            <a:r>
              <a:rPr lang="es-CO" dirty="0" smtClean="0"/>
              <a:t>, inversiones</a:t>
            </a:r>
            <a:r>
              <a:rPr lang="es-CO" dirty="0"/>
              <a:t>, etc.). El </a:t>
            </a:r>
            <a:r>
              <a:rPr lang="es-CO" dirty="0" err="1"/>
              <a:t>PMBOK</a:t>
            </a:r>
            <a:r>
              <a:rPr lang="es-CO" dirty="0"/>
              <a:t>® la define como “una unidad de la </a:t>
            </a:r>
            <a:r>
              <a:rPr lang="es-CO" dirty="0" smtClean="0"/>
              <a:t>organización para </a:t>
            </a:r>
            <a:r>
              <a:rPr lang="es-CO" dirty="0"/>
              <a:t>centralizar y coordinar la dirección de proyectos a su cargo</a:t>
            </a:r>
            <a:r>
              <a:rPr lang="es-CO" dirty="0" smtClean="0"/>
              <a:t>”</a:t>
            </a:r>
          </a:p>
          <a:p>
            <a:pPr marL="0" indent="0" algn="just">
              <a:buNone/>
            </a:pPr>
            <a:r>
              <a:rPr lang="es-CO" dirty="0"/>
              <a:t/>
            </a:r>
            <a:br>
              <a:rPr lang="es-CO" dirty="0"/>
            </a:br>
            <a:r>
              <a:rPr lang="es-CO" dirty="0"/>
              <a:t/>
            </a:r>
            <a:br>
              <a:rPr lang="es-CO" dirty="0"/>
            </a:br>
            <a:endParaRPr lang="es-CO" dirty="0"/>
          </a:p>
        </p:txBody>
      </p:sp>
    </p:spTree>
    <p:extLst>
      <p:ext uri="{BB962C8B-B14F-4D97-AF65-F5344CB8AC3E}">
        <p14:creationId xmlns:p14="http://schemas.microsoft.com/office/powerpoint/2010/main" val="425904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2659" y="1299624"/>
            <a:ext cx="9367291" cy="4186776"/>
          </a:xfrm>
        </p:spPr>
        <p:txBody>
          <a:bodyPr>
            <a:normAutofit/>
          </a:bodyPr>
          <a:lstStyle/>
          <a:p>
            <a:pPr algn="just"/>
            <a:r>
              <a:rPr lang="es-CO" dirty="0" smtClean="0"/>
              <a:t>En el presente documento se propone la estructura que debería tener la OAP de acuerdo con las necesidades y demandas actuales; se parte del modelo de planeación propuesto y de la metodología de gestión de proyectos.</a:t>
            </a:r>
          </a:p>
          <a:p>
            <a:pPr algn="just"/>
            <a:r>
              <a:rPr lang="es-CO" dirty="0" smtClean="0"/>
              <a:t>Este diseño involucra funciones que le han sido delegadas a la OAP como lo es lo relacionado con el SGI, PAAC, entre otras actividades que demandan recursos inexistentes.</a:t>
            </a:r>
          </a:p>
          <a:p>
            <a:pPr algn="just"/>
            <a:endParaRPr lang="es-CO" dirty="0" smtClean="0"/>
          </a:p>
        </p:txBody>
      </p:sp>
    </p:spTree>
    <p:extLst>
      <p:ext uri="{BB962C8B-B14F-4D97-AF65-F5344CB8AC3E}">
        <p14:creationId xmlns:p14="http://schemas.microsoft.com/office/powerpoint/2010/main" val="1042155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1840" y="460664"/>
            <a:ext cx="8640960" cy="5472608"/>
          </a:xfrm>
        </p:spPr>
        <p:txBody>
          <a:bodyPr>
            <a:noAutofit/>
          </a:bodyPr>
          <a:lstStyle/>
          <a:p>
            <a:pPr marL="0" indent="0">
              <a:buNone/>
            </a:pPr>
            <a:r>
              <a:rPr lang="es-CO" sz="1400" b="1" dirty="0"/>
              <a:t>Características de una PMO</a:t>
            </a:r>
          </a:p>
          <a:p>
            <a:r>
              <a:rPr lang="es-CO" sz="1400" dirty="0"/>
              <a:t>Actúa como un órgano de gobierno sobre los proyectos.</a:t>
            </a:r>
          </a:p>
          <a:p>
            <a:r>
              <a:rPr lang="es-CO" sz="1400" dirty="0"/>
              <a:t>Posee respaldo de la alta dirección.</a:t>
            </a:r>
          </a:p>
          <a:p>
            <a:r>
              <a:rPr lang="es-CO" sz="1400" dirty="0"/>
              <a:t>Roles y autoridades perfectamente definida.</a:t>
            </a:r>
          </a:p>
          <a:p>
            <a:r>
              <a:rPr lang="es-CO" sz="1400" dirty="0"/>
              <a:t>Recursos compartidos y coordinados entre todos los proyectos administrados por la PMO.</a:t>
            </a:r>
          </a:p>
          <a:p>
            <a:r>
              <a:rPr lang="es-CO" sz="1400" dirty="0"/>
              <a:t>Identificación y desarrollo de la metodología de dirección de proyectos, de las mejores prácticas y de las normas.</a:t>
            </a:r>
          </a:p>
          <a:p>
            <a:r>
              <a:rPr lang="es-CO" sz="1400" dirty="0"/>
              <a:t>Oficina de información y administración de políticas, procedimientos y plantillas de proyectos, y de otra documentación compartida.</a:t>
            </a:r>
          </a:p>
          <a:p>
            <a:r>
              <a:rPr lang="es-CO" sz="1400" dirty="0"/>
              <a:t>Dirección de configuración centralizada para todos los proyectos administrados por la PMO.</a:t>
            </a:r>
          </a:p>
          <a:p>
            <a:r>
              <a:rPr lang="es-CO" sz="1400" dirty="0"/>
              <a:t>Repositorio y gestión centralizados para riesgos compartidos y únicos para todos los proyectos.</a:t>
            </a:r>
          </a:p>
          <a:p>
            <a:r>
              <a:rPr lang="es-CO" sz="1400" dirty="0"/>
              <a:t>Oficina central para la operación y gestión de herramientas del proyecto, como</a:t>
            </a:r>
            <a:br>
              <a:rPr lang="es-CO" sz="1400" dirty="0"/>
            </a:br>
            <a:r>
              <a:rPr lang="es-CO" sz="1400" dirty="0"/>
              <a:t>el software para la dirección de proyectos en toda la empresa.</a:t>
            </a:r>
          </a:p>
          <a:p>
            <a:r>
              <a:rPr lang="es-CO" sz="1400" dirty="0"/>
              <a:t>Coordinación central de la gestión de las comunicaciones entre proyectos</a:t>
            </a:r>
          </a:p>
          <a:p>
            <a:r>
              <a:rPr lang="es-CO" sz="1400" dirty="0"/>
              <a:t>Una plataforma guía para directores del proyecto.</a:t>
            </a:r>
          </a:p>
          <a:p>
            <a:r>
              <a:rPr lang="es-CO" sz="1400" dirty="0"/>
              <a:t>Supervisión central de todos los cronogramas y presupuestos de proyectos de la PMO, normalmente en el ámbito empresarial.</a:t>
            </a:r>
          </a:p>
          <a:p>
            <a:r>
              <a:rPr lang="es-CO" sz="1400" dirty="0"/>
              <a:t>Coordinación de los estándares generales de calidad del proyecto entre el director del proyecto y cualquier organización de evaluación de calidad de personal o de estándares interna o externa</a:t>
            </a:r>
            <a:br>
              <a:rPr lang="es-CO" sz="1400" dirty="0"/>
            </a:br>
            <a:r>
              <a:rPr lang="es-CO" sz="1400" dirty="0"/>
              <a:t/>
            </a:r>
            <a:br>
              <a:rPr lang="es-CO" sz="1400" dirty="0"/>
            </a:br>
            <a:endParaRPr lang="es-CO" sz="1400" dirty="0"/>
          </a:p>
        </p:txBody>
      </p:sp>
    </p:spTree>
    <p:extLst>
      <p:ext uri="{BB962C8B-B14F-4D97-AF65-F5344CB8AC3E}">
        <p14:creationId xmlns:p14="http://schemas.microsoft.com/office/powerpoint/2010/main" val="246033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CO" b="1" dirty="0" smtClean="0"/>
              <a:t>Objetivos</a:t>
            </a:r>
          </a:p>
          <a:p>
            <a:pPr marL="0" indent="0">
              <a:buNone/>
            </a:pPr>
            <a:endParaRPr lang="es-CO" dirty="0" smtClean="0"/>
          </a:p>
          <a:p>
            <a:r>
              <a:rPr lang="es-CO" dirty="0" smtClean="0"/>
              <a:t>Reducir </a:t>
            </a:r>
            <a:r>
              <a:rPr lang="es-CO" dirty="0"/>
              <a:t>fallas de los </a:t>
            </a:r>
            <a:r>
              <a:rPr lang="es-CO" dirty="0" smtClean="0"/>
              <a:t>proyectos</a:t>
            </a:r>
          </a:p>
          <a:p>
            <a:r>
              <a:rPr lang="es-CO" dirty="0" smtClean="0"/>
              <a:t>Reducir </a:t>
            </a:r>
            <a:r>
              <a:rPr lang="es-CO" dirty="0"/>
              <a:t>gastos innecesarios en los </a:t>
            </a:r>
            <a:r>
              <a:rPr lang="es-CO" dirty="0" smtClean="0"/>
              <a:t>proyectos</a:t>
            </a:r>
          </a:p>
          <a:p>
            <a:r>
              <a:rPr lang="es-CO" dirty="0" smtClean="0"/>
              <a:t>Completar </a:t>
            </a:r>
            <a:r>
              <a:rPr lang="es-CO" dirty="0"/>
              <a:t>proyectos en el tiempo </a:t>
            </a:r>
            <a:r>
              <a:rPr lang="es-CO" dirty="0" smtClean="0"/>
              <a:t>planificado</a:t>
            </a:r>
          </a:p>
          <a:p>
            <a:r>
              <a:rPr lang="es-CO" dirty="0" smtClean="0"/>
              <a:t>Estandarizar </a:t>
            </a:r>
            <a:r>
              <a:rPr lang="es-CO" dirty="0"/>
              <a:t>procesos, metodologías, mejores prácticas y nomenclatura en </a:t>
            </a:r>
            <a:r>
              <a:rPr lang="es-CO" dirty="0" smtClean="0"/>
              <a:t>la dirección </a:t>
            </a:r>
            <a:r>
              <a:rPr lang="es-CO" dirty="0"/>
              <a:t>de </a:t>
            </a:r>
            <a:r>
              <a:rPr lang="es-CO" dirty="0" smtClean="0"/>
              <a:t>proyectos</a:t>
            </a:r>
            <a:endParaRPr lang="es-CO" dirty="0"/>
          </a:p>
        </p:txBody>
      </p:sp>
    </p:spTree>
    <p:extLst>
      <p:ext uri="{BB962C8B-B14F-4D97-AF65-F5344CB8AC3E}">
        <p14:creationId xmlns:p14="http://schemas.microsoft.com/office/powerpoint/2010/main" val="2077564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1840" y="1052736"/>
            <a:ext cx="8496944" cy="5256584"/>
          </a:xfrm>
        </p:spPr>
        <p:txBody>
          <a:bodyPr>
            <a:normAutofit fontScale="92500" lnSpcReduction="20000"/>
          </a:bodyPr>
          <a:lstStyle/>
          <a:p>
            <a:pPr marL="0" indent="0">
              <a:buNone/>
            </a:pPr>
            <a:r>
              <a:rPr lang="es-CO" b="1" dirty="0"/>
              <a:t>Ventajas y </a:t>
            </a:r>
            <a:r>
              <a:rPr lang="es-CO" b="1" dirty="0" smtClean="0"/>
              <a:t>desventajas</a:t>
            </a:r>
          </a:p>
          <a:p>
            <a:pPr marL="0" indent="0">
              <a:buNone/>
            </a:pPr>
            <a:r>
              <a:rPr lang="es-CO" dirty="0"/>
              <a:t/>
            </a:r>
            <a:br>
              <a:rPr lang="es-CO" dirty="0"/>
            </a:br>
            <a:r>
              <a:rPr lang="es-CO" b="1" dirty="0"/>
              <a:t>Entre sus principales ventajas:</a:t>
            </a:r>
            <a:br>
              <a:rPr lang="es-CO" b="1" dirty="0"/>
            </a:br>
            <a:r>
              <a:rPr lang="es-CO" dirty="0"/>
              <a:t>- Instancia dedicada a monitorear el comportamiento de los proyectos,</a:t>
            </a:r>
            <a:br>
              <a:rPr lang="es-CO" dirty="0"/>
            </a:br>
            <a:r>
              <a:rPr lang="es-CO" dirty="0"/>
              <a:t>minimizando así riesgos de fracaso</a:t>
            </a:r>
            <a:br>
              <a:rPr lang="es-CO" dirty="0"/>
            </a:br>
            <a:r>
              <a:rPr lang="es-CO" dirty="0"/>
              <a:t>- Procesos y métricas estándar para todos los proyectos</a:t>
            </a:r>
            <a:br>
              <a:rPr lang="es-CO" dirty="0"/>
            </a:br>
            <a:r>
              <a:rPr lang="es-CO" dirty="0"/>
              <a:t>- Ente centralizado para apoyo a los directores y jefes de </a:t>
            </a:r>
            <a:r>
              <a:rPr lang="es-CO" dirty="0" smtClean="0"/>
              <a:t>proyectos</a:t>
            </a:r>
          </a:p>
          <a:p>
            <a:pPr marL="0" indent="0">
              <a:buNone/>
            </a:pPr>
            <a:r>
              <a:rPr lang="es-CO" dirty="0"/>
              <a:t/>
            </a:r>
            <a:br>
              <a:rPr lang="es-CO" dirty="0"/>
            </a:br>
            <a:r>
              <a:rPr lang="es-CO" b="1" dirty="0"/>
              <a:t>Entre sus potenciales desventajas:</a:t>
            </a:r>
            <a:r>
              <a:rPr lang="es-CO" dirty="0"/>
              <a:t/>
            </a:r>
            <a:br>
              <a:rPr lang="es-CO" dirty="0"/>
            </a:br>
            <a:r>
              <a:rPr lang="es-CO" dirty="0"/>
              <a:t>- Puede ser percibida como un ente burocrático</a:t>
            </a:r>
            <a:br>
              <a:rPr lang="es-CO" dirty="0"/>
            </a:br>
            <a:r>
              <a:rPr lang="es-CO" dirty="0"/>
              <a:t>- Personal no preparado puede ser un riesgo</a:t>
            </a:r>
            <a:br>
              <a:rPr lang="es-CO" dirty="0"/>
            </a:br>
            <a:r>
              <a:rPr lang="es-CO" dirty="0"/>
              <a:t>- Falta de herramientas de automatización de los procesos</a:t>
            </a:r>
            <a:br>
              <a:rPr lang="es-CO" dirty="0"/>
            </a:br>
            <a:r>
              <a:rPr lang="es-CO" dirty="0"/>
              <a:t>- Puede ser difícil medir el éxito de una PMO</a:t>
            </a:r>
            <a:br>
              <a:rPr lang="es-CO" dirty="0"/>
            </a:br>
            <a:r>
              <a:rPr lang="es-CO" dirty="0"/>
              <a:t>- La cultura y el cambio pueden convertirse en </a:t>
            </a:r>
            <a:r>
              <a:rPr lang="es-CO" dirty="0" smtClean="0"/>
              <a:t>enemigos</a:t>
            </a:r>
            <a:endParaRPr lang="es-CO" dirty="0"/>
          </a:p>
        </p:txBody>
      </p:sp>
    </p:spTree>
    <p:extLst>
      <p:ext uri="{BB962C8B-B14F-4D97-AF65-F5344CB8AC3E}">
        <p14:creationId xmlns:p14="http://schemas.microsoft.com/office/powerpoint/2010/main" val="108344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405031" y="1412776"/>
            <a:ext cx="7270561" cy="4469790"/>
          </a:xfrm>
          <a:prstGeom prst="rect">
            <a:avLst/>
          </a:prstGeom>
        </p:spPr>
      </p:pic>
      <p:sp>
        <p:nvSpPr>
          <p:cNvPr id="5" name="Marcador de contenido 2"/>
          <p:cNvSpPr>
            <a:spLocks noGrp="1"/>
          </p:cNvSpPr>
          <p:nvPr>
            <p:ph idx="1"/>
          </p:nvPr>
        </p:nvSpPr>
        <p:spPr>
          <a:xfrm>
            <a:off x="791840" y="1052736"/>
            <a:ext cx="8496944" cy="720080"/>
          </a:xfrm>
        </p:spPr>
        <p:txBody>
          <a:bodyPr/>
          <a:lstStyle/>
          <a:p>
            <a:pPr marL="0" indent="0">
              <a:buNone/>
            </a:pPr>
            <a:r>
              <a:rPr lang="es-CO" dirty="0" err="1" smtClean="0"/>
              <a:t>RoadMap</a:t>
            </a:r>
            <a:r>
              <a:rPr lang="es-CO" dirty="0" smtClean="0"/>
              <a:t> PMO IDEAM (con recursos asignados)</a:t>
            </a:r>
            <a:endParaRPr lang="es-CO" dirty="0"/>
          </a:p>
        </p:txBody>
      </p:sp>
      <p:sp>
        <p:nvSpPr>
          <p:cNvPr id="2" name="Flecha derecha 1"/>
          <p:cNvSpPr/>
          <p:nvPr/>
        </p:nvSpPr>
        <p:spPr>
          <a:xfrm>
            <a:off x="1792224" y="5404104"/>
            <a:ext cx="6336792" cy="30472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1465852" y="5611032"/>
            <a:ext cx="652743" cy="369332"/>
          </a:xfrm>
          <a:prstGeom prst="rect">
            <a:avLst/>
          </a:prstGeom>
          <a:noFill/>
        </p:spPr>
        <p:txBody>
          <a:bodyPr wrap="none" rtlCol="0">
            <a:spAutoFit/>
          </a:bodyPr>
          <a:lstStyle/>
          <a:p>
            <a:r>
              <a:rPr lang="es-CO" dirty="0" smtClean="0"/>
              <a:t>2015</a:t>
            </a:r>
            <a:endParaRPr lang="es-CO" dirty="0"/>
          </a:p>
        </p:txBody>
      </p:sp>
      <p:sp>
        <p:nvSpPr>
          <p:cNvPr id="6" name="CuadroTexto 5"/>
          <p:cNvSpPr txBox="1"/>
          <p:nvPr/>
        </p:nvSpPr>
        <p:spPr>
          <a:xfrm>
            <a:off x="2609717" y="5607648"/>
            <a:ext cx="652743" cy="369332"/>
          </a:xfrm>
          <a:prstGeom prst="rect">
            <a:avLst/>
          </a:prstGeom>
          <a:noFill/>
        </p:spPr>
        <p:txBody>
          <a:bodyPr wrap="none" rtlCol="0">
            <a:spAutoFit/>
          </a:bodyPr>
          <a:lstStyle/>
          <a:p>
            <a:r>
              <a:rPr lang="es-CO" dirty="0" smtClean="0"/>
              <a:t>2016</a:t>
            </a:r>
            <a:endParaRPr lang="es-CO" dirty="0"/>
          </a:p>
        </p:txBody>
      </p:sp>
      <p:sp>
        <p:nvSpPr>
          <p:cNvPr id="7" name="CuadroTexto 6"/>
          <p:cNvSpPr txBox="1"/>
          <p:nvPr/>
        </p:nvSpPr>
        <p:spPr>
          <a:xfrm>
            <a:off x="3649653" y="5582404"/>
            <a:ext cx="652743" cy="369332"/>
          </a:xfrm>
          <a:prstGeom prst="rect">
            <a:avLst/>
          </a:prstGeom>
          <a:noFill/>
        </p:spPr>
        <p:txBody>
          <a:bodyPr wrap="none" rtlCol="0">
            <a:spAutoFit/>
          </a:bodyPr>
          <a:lstStyle/>
          <a:p>
            <a:r>
              <a:rPr lang="es-CO" dirty="0" smtClean="0"/>
              <a:t>2017</a:t>
            </a:r>
            <a:endParaRPr lang="es-CO" dirty="0"/>
          </a:p>
        </p:txBody>
      </p:sp>
      <p:sp>
        <p:nvSpPr>
          <p:cNvPr id="8" name="CuadroTexto 7"/>
          <p:cNvSpPr txBox="1"/>
          <p:nvPr/>
        </p:nvSpPr>
        <p:spPr>
          <a:xfrm>
            <a:off x="7476273" y="5582404"/>
            <a:ext cx="652743" cy="369332"/>
          </a:xfrm>
          <a:prstGeom prst="rect">
            <a:avLst/>
          </a:prstGeom>
          <a:noFill/>
        </p:spPr>
        <p:txBody>
          <a:bodyPr wrap="none" rtlCol="0">
            <a:spAutoFit/>
          </a:bodyPr>
          <a:lstStyle/>
          <a:p>
            <a:r>
              <a:rPr lang="es-CO" dirty="0" smtClean="0"/>
              <a:t>2018</a:t>
            </a:r>
            <a:endParaRPr lang="es-CO" dirty="0"/>
          </a:p>
        </p:txBody>
      </p:sp>
    </p:spTree>
    <p:extLst>
      <p:ext uri="{BB962C8B-B14F-4D97-AF65-F5344CB8AC3E}">
        <p14:creationId xmlns:p14="http://schemas.microsoft.com/office/powerpoint/2010/main" val="91680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0984" y="470952"/>
            <a:ext cx="8640960" cy="5544616"/>
          </a:xfrm>
        </p:spPr>
        <p:txBody>
          <a:bodyPr>
            <a:normAutofit fontScale="62500" lnSpcReduction="20000"/>
          </a:bodyPr>
          <a:lstStyle/>
          <a:p>
            <a:pPr marL="0" indent="0">
              <a:buNone/>
            </a:pPr>
            <a:r>
              <a:rPr lang="es-CO" b="1" dirty="0"/>
              <a:t>Fase I: Diagnóstico</a:t>
            </a:r>
          </a:p>
          <a:p>
            <a:endParaRPr lang="es-CO" dirty="0"/>
          </a:p>
          <a:p>
            <a:pPr marL="0" indent="0">
              <a:buNone/>
            </a:pPr>
            <a:r>
              <a:rPr lang="es-CO" dirty="0" smtClean="0"/>
              <a:t>Contar </a:t>
            </a:r>
            <a:r>
              <a:rPr lang="es-CO" dirty="0"/>
              <a:t>con un </a:t>
            </a:r>
            <a:r>
              <a:rPr lang="es-CO" dirty="0" smtClean="0"/>
              <a:t>diagnóstico </a:t>
            </a:r>
            <a:r>
              <a:rPr lang="es-CO" dirty="0"/>
              <a:t>de la situación actual de la organización, conclusiones y recomendaciones para realizar un plan de acción tomando en cuenta las debilidades que tiene la empresa en cuanto a dirección de proyectos.</a:t>
            </a:r>
          </a:p>
          <a:p>
            <a:endParaRPr lang="es-CO" dirty="0"/>
          </a:p>
          <a:p>
            <a:r>
              <a:rPr lang="es-CO" dirty="0"/>
              <a:t>Etapa I: Entender la estrategia organizacional</a:t>
            </a:r>
          </a:p>
          <a:p>
            <a:pPr lvl="1"/>
            <a:r>
              <a:rPr lang="es-CO" dirty="0" smtClean="0"/>
              <a:t>Entender </a:t>
            </a:r>
            <a:r>
              <a:rPr lang="es-CO" dirty="0"/>
              <a:t>los factores estratégicos que dan origen al proyecto e identificar a los interesados (Ejecutivos, Gerentes funcionales, Jefes de proyectos, clientes, etc.).</a:t>
            </a:r>
          </a:p>
          <a:p>
            <a:pPr lvl="1"/>
            <a:r>
              <a:rPr lang="es-CO" dirty="0" smtClean="0"/>
              <a:t>Analizar </a:t>
            </a:r>
            <a:r>
              <a:rPr lang="es-CO" dirty="0"/>
              <a:t>la cultura organizacional, estructura, factores ambientales con la finalidad de generar una visión común</a:t>
            </a:r>
            <a:r>
              <a:rPr lang="es-CO" dirty="0" smtClean="0"/>
              <a:t>.</a:t>
            </a:r>
          </a:p>
          <a:p>
            <a:pPr lvl="1"/>
            <a:r>
              <a:rPr lang="es-CO" dirty="0" smtClean="0"/>
              <a:t>Analizar el direccionamiento estratégico de la organización</a:t>
            </a:r>
            <a:endParaRPr lang="es-CO" dirty="0"/>
          </a:p>
          <a:p>
            <a:endParaRPr lang="es-CO" dirty="0"/>
          </a:p>
          <a:p>
            <a:r>
              <a:rPr lang="es-CO" dirty="0"/>
              <a:t>Etapa II: Diagnóstico de la situación actual</a:t>
            </a:r>
          </a:p>
          <a:p>
            <a:pPr lvl="1"/>
            <a:r>
              <a:rPr lang="es-CO" dirty="0" smtClean="0"/>
              <a:t>Evaluar </a:t>
            </a:r>
            <a:r>
              <a:rPr lang="es-CO" dirty="0"/>
              <a:t>el nivel de madurez de la organización en Gestión Corporativa de Proyectos. Para esto es recomendable utilizar el modelo OPM3® (conocido por sus siglas en inglés como </a:t>
            </a:r>
            <a:r>
              <a:rPr lang="es-CO" dirty="0" err="1"/>
              <a:t>Organizational</a:t>
            </a:r>
            <a:r>
              <a:rPr lang="es-CO" dirty="0"/>
              <a:t> Project Management </a:t>
            </a:r>
            <a:r>
              <a:rPr lang="es-CO" dirty="0" err="1"/>
              <a:t>Maturity</a:t>
            </a:r>
            <a:r>
              <a:rPr lang="es-CO" dirty="0"/>
              <a:t> </a:t>
            </a:r>
            <a:r>
              <a:rPr lang="es-CO" dirty="0" err="1"/>
              <a:t>Model</a:t>
            </a:r>
            <a:r>
              <a:rPr lang="es-CO" dirty="0"/>
              <a:t> o modelo de madurez en Gestión Corporativa de Proyectos</a:t>
            </a:r>
            <a:r>
              <a:rPr lang="es-CO" dirty="0" smtClean="0"/>
              <a:t>).</a:t>
            </a:r>
          </a:p>
          <a:p>
            <a:pPr lvl="1"/>
            <a:r>
              <a:rPr lang="es-CO" dirty="0" smtClean="0"/>
              <a:t>Analizar el direccionamiento estratégico de acuerdo con la organización</a:t>
            </a:r>
          </a:p>
          <a:p>
            <a:pPr lvl="1"/>
            <a:r>
              <a:rPr lang="es-CO" dirty="0"/>
              <a:t>I</a:t>
            </a:r>
            <a:r>
              <a:rPr lang="es-CO" dirty="0" smtClean="0"/>
              <a:t>dentificar </a:t>
            </a:r>
            <a:r>
              <a:rPr lang="es-CO" dirty="0"/>
              <a:t>la estructura de PMO con la que actualmente cuenta la </a:t>
            </a:r>
            <a:r>
              <a:rPr lang="es-CO" dirty="0" smtClean="0"/>
              <a:t>organización</a:t>
            </a:r>
          </a:p>
          <a:p>
            <a:pPr lvl="1"/>
            <a:r>
              <a:rPr lang="es-CO" dirty="0"/>
              <a:t>A</a:t>
            </a:r>
            <a:r>
              <a:rPr lang="es-CO" dirty="0" smtClean="0"/>
              <a:t>nalizar </a:t>
            </a:r>
            <a:r>
              <a:rPr lang="es-CO" dirty="0"/>
              <a:t>las posibles alternativas de solución o el escenario en el cual se realizará la implementación de la </a:t>
            </a:r>
            <a:r>
              <a:rPr lang="es-CO" dirty="0" smtClean="0"/>
              <a:t>PMO</a:t>
            </a:r>
          </a:p>
          <a:p>
            <a:pPr lvl="1"/>
            <a:r>
              <a:rPr lang="es-CO" dirty="0" smtClean="0"/>
              <a:t>Definir </a:t>
            </a:r>
            <a:r>
              <a:rPr lang="es-CO" dirty="0"/>
              <a:t>los términos de tiempo, costo, alcance y calidad tomando en cuenta el nivel de madurez de la organización, el tipo de PMO que desea implementar y la capacidad de asimilación de los </a:t>
            </a:r>
            <a:r>
              <a:rPr lang="es-CO" dirty="0" smtClean="0"/>
              <a:t>cambios.</a:t>
            </a:r>
            <a:endParaRPr lang="es-CO" dirty="0"/>
          </a:p>
        </p:txBody>
      </p:sp>
    </p:spTree>
    <p:extLst>
      <p:ext uri="{BB962C8B-B14F-4D97-AF65-F5344CB8AC3E}">
        <p14:creationId xmlns:p14="http://schemas.microsoft.com/office/powerpoint/2010/main" val="343840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4299" b="3735"/>
          <a:stretch/>
        </p:blipFill>
        <p:spPr>
          <a:xfrm>
            <a:off x="1727944" y="605824"/>
            <a:ext cx="6336704" cy="5184576"/>
          </a:xfrm>
          <a:prstGeom prst="rect">
            <a:avLst/>
          </a:prstGeom>
        </p:spPr>
      </p:pic>
      <p:sp>
        <p:nvSpPr>
          <p:cNvPr id="2" name="Rectángulo 1"/>
          <p:cNvSpPr/>
          <p:nvPr/>
        </p:nvSpPr>
        <p:spPr>
          <a:xfrm>
            <a:off x="188092" y="1950077"/>
            <a:ext cx="1402692" cy="369332"/>
          </a:xfrm>
          <a:prstGeom prst="rect">
            <a:avLst/>
          </a:prstGeom>
        </p:spPr>
        <p:txBody>
          <a:bodyPr wrap="none">
            <a:spAutoFit/>
          </a:bodyPr>
          <a:lstStyle/>
          <a:p>
            <a:r>
              <a:rPr lang="es-CO" dirty="0" smtClean="0"/>
              <a:t>OAP - IDEAM</a:t>
            </a:r>
            <a:endParaRPr lang="es-CO" dirty="0"/>
          </a:p>
        </p:txBody>
      </p:sp>
      <p:sp>
        <p:nvSpPr>
          <p:cNvPr id="3" name="Flecha derecha 2"/>
          <p:cNvSpPr/>
          <p:nvPr/>
        </p:nvSpPr>
        <p:spPr>
          <a:xfrm>
            <a:off x="1522204" y="1988439"/>
            <a:ext cx="274320" cy="29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8287994" y="1997783"/>
            <a:ext cx="1581564" cy="1200329"/>
          </a:xfrm>
          <a:prstGeom prst="rect">
            <a:avLst/>
          </a:prstGeom>
          <a:noFill/>
        </p:spPr>
        <p:txBody>
          <a:bodyPr wrap="square" rtlCol="0">
            <a:spAutoFit/>
          </a:bodyPr>
          <a:lstStyle/>
          <a:p>
            <a:r>
              <a:rPr lang="es-CO" dirty="0" smtClean="0"/>
              <a:t>Se presenta un retroceso en el nivel por falta de equipo.</a:t>
            </a:r>
            <a:endParaRPr lang="es-CO" dirty="0"/>
          </a:p>
        </p:txBody>
      </p:sp>
      <p:sp>
        <p:nvSpPr>
          <p:cNvPr id="6" name="Flecha abajo 5"/>
          <p:cNvSpPr/>
          <p:nvPr/>
        </p:nvSpPr>
        <p:spPr>
          <a:xfrm rot="10800000">
            <a:off x="2216424" y="1950077"/>
            <a:ext cx="210239" cy="357809"/>
          </a:xfrm>
          <a:prstGeom prst="downArrow">
            <a:avLst>
              <a:gd name="adj1" fmla="val 50000"/>
              <a:gd name="adj2" fmla="val 67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6657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56667" y="852710"/>
            <a:ext cx="9368358" cy="4557489"/>
          </a:xfrm>
        </p:spPr>
        <p:txBody>
          <a:bodyPr>
            <a:normAutofit fontScale="85000" lnSpcReduction="20000"/>
          </a:bodyPr>
          <a:lstStyle/>
          <a:p>
            <a:r>
              <a:rPr lang="es-CO" b="1" dirty="0" smtClean="0"/>
              <a:t>HITOS LOGRADOS 2017</a:t>
            </a:r>
          </a:p>
          <a:p>
            <a:endParaRPr lang="es-CO" dirty="0"/>
          </a:p>
          <a:p>
            <a:pPr lvl="1"/>
            <a:r>
              <a:rPr lang="es-CO" dirty="0"/>
              <a:t>Construcción tres (3) nuevos proyectos de inversión</a:t>
            </a:r>
            <a:r>
              <a:rPr lang="es-CO" dirty="0" smtClean="0"/>
              <a:t>.</a:t>
            </a:r>
          </a:p>
          <a:p>
            <a:pPr lvl="2" algn="just"/>
            <a:r>
              <a:rPr lang="es-CO" sz="2400" dirty="0"/>
              <a:t>2017011000189.  FORTALECIMIENTO DE LA GESTIÓN DEL CONOCIMIENTO HIDROLÓGICO, METEOROLÓGICO Y AMBIENTAL. (CORRESPONDE AL MISIONAL)</a:t>
            </a:r>
          </a:p>
          <a:p>
            <a:pPr lvl="2" algn="just"/>
            <a:r>
              <a:rPr lang="es-CO" sz="2400" dirty="0"/>
              <a:t>2017011000103. DESARROLLO DE HERRAMIENTAS DE INFORMACIÓN Y CONOCIMIENTO PARA LA TOMA DE DECISIONES OPORTUNAS ANTE EVENTOS ADVERSOS DE ORIGEN HIDROMETEOROLÓGICOS EN EL DEPARTAMENTO DE CHOCÓ.</a:t>
            </a:r>
          </a:p>
          <a:p>
            <a:pPr lvl="2" algn="just"/>
            <a:r>
              <a:rPr lang="es-CO" sz="2400" dirty="0"/>
              <a:t>2017011000128.  FORTALECER LA GESTIÓN Y DIRECCIÓN DEL INSTITUTO DE HIDROLOGÍA, METEOROLOGÍA Y ESTUDIOS AMBIENTALES PARA EL LOGRO DE LOS RESULTADOS MISIONALES (CORRESPONDE A FORTALECIMIENTO INTERNO)</a:t>
            </a:r>
          </a:p>
          <a:p>
            <a:pPr lvl="1"/>
            <a:r>
              <a:rPr lang="es-CO" dirty="0" smtClean="0"/>
              <a:t>Cumplimiento informes de ley</a:t>
            </a:r>
          </a:p>
          <a:p>
            <a:pPr lvl="1"/>
            <a:r>
              <a:rPr lang="es-CO" dirty="0" smtClean="0"/>
              <a:t>Recertificación en ISO 9001:2015</a:t>
            </a:r>
          </a:p>
          <a:p>
            <a:pPr lvl="1"/>
            <a:r>
              <a:rPr lang="es-CO" dirty="0" smtClean="0"/>
              <a:t>Seguimiento proyectos de inversión</a:t>
            </a:r>
          </a:p>
        </p:txBody>
      </p:sp>
    </p:spTree>
    <p:extLst>
      <p:ext uri="{BB962C8B-B14F-4D97-AF65-F5344CB8AC3E}">
        <p14:creationId xmlns:p14="http://schemas.microsoft.com/office/powerpoint/2010/main" val="364847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CO" sz="1800" b="1" dirty="0"/>
              <a:t>Fase II: Planificación</a:t>
            </a:r>
          </a:p>
          <a:p>
            <a:pPr marL="0" indent="0">
              <a:buNone/>
            </a:pPr>
            <a:endParaRPr lang="es-CO" sz="1800" dirty="0"/>
          </a:p>
          <a:p>
            <a:r>
              <a:rPr lang="es-CO" sz="1800" dirty="0"/>
              <a:t>Establecer y acordar un plan de acción detallado de tareas y compromisos.</a:t>
            </a:r>
          </a:p>
          <a:p>
            <a:endParaRPr lang="es-CO" sz="1800" dirty="0"/>
          </a:p>
          <a:p>
            <a:r>
              <a:rPr lang="es-CO" sz="1800" dirty="0"/>
              <a:t>Definir el alcance, los recursos disponibles, los factores ambientales y los objetivos de la organización y de la PMO</a:t>
            </a:r>
          </a:p>
          <a:p>
            <a:endParaRPr lang="es-CO" sz="1800" dirty="0"/>
          </a:p>
          <a:p>
            <a:r>
              <a:rPr lang="es-CO" sz="1800" dirty="0"/>
              <a:t>Elaborar el plan de formación, para que el personal cuente con las habilidades requeridas de acuerdo al rol a desempeñar.</a:t>
            </a:r>
          </a:p>
        </p:txBody>
      </p:sp>
    </p:spTree>
    <p:extLst>
      <p:ext uri="{BB962C8B-B14F-4D97-AF65-F5344CB8AC3E}">
        <p14:creationId xmlns:p14="http://schemas.microsoft.com/office/powerpoint/2010/main" val="357305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62500" lnSpcReduction="20000"/>
          </a:bodyPr>
          <a:lstStyle/>
          <a:p>
            <a:pPr marL="0" indent="0">
              <a:buNone/>
            </a:pPr>
            <a:r>
              <a:rPr lang="es-CO" b="1" dirty="0"/>
              <a:t>Fase III: Ejecución</a:t>
            </a:r>
          </a:p>
          <a:p>
            <a:pPr marL="0" indent="0">
              <a:buNone/>
            </a:pPr>
            <a:r>
              <a:rPr lang="es-CO" dirty="0"/>
              <a:t> </a:t>
            </a:r>
          </a:p>
          <a:p>
            <a:pPr marL="0" indent="0">
              <a:buNone/>
            </a:pPr>
            <a:r>
              <a:rPr lang="es-CO" dirty="0"/>
              <a:t>Esta fase se lleva a cabo a través de 3 etapas muy importantes que son: Diseño, Desarrollo y Pruebas de los entregables para su posterior paso a implementación.</a:t>
            </a:r>
          </a:p>
          <a:p>
            <a:pPr marL="0" indent="0">
              <a:buNone/>
            </a:pPr>
            <a:r>
              <a:rPr lang="es-CO" dirty="0"/>
              <a:t> </a:t>
            </a:r>
          </a:p>
          <a:p>
            <a:pPr marL="0" indent="0">
              <a:buNone/>
            </a:pPr>
            <a:r>
              <a:rPr lang="es-CO" dirty="0"/>
              <a:t>El objetivo de esta fase es completar el trabajo llevando a cabo todas las actividades establecidas en el alcance del plan de acción y logrando que </a:t>
            </a:r>
            <a:r>
              <a:rPr lang="es-CO" dirty="0" smtClean="0"/>
              <a:t>se </a:t>
            </a:r>
            <a:r>
              <a:rPr lang="es-CO" dirty="0"/>
              <a:t>cumpla con los objetivos esperados y genere valor para los interesados, para ello se apoya en los siguientes componentes:</a:t>
            </a:r>
          </a:p>
          <a:p>
            <a:r>
              <a:rPr lang="es-CO" dirty="0" smtClean="0"/>
              <a:t>Metodología</a:t>
            </a:r>
            <a:r>
              <a:rPr lang="es-CO" dirty="0"/>
              <a:t>: Una guía para los involucrados que describe paso a paso la forma en la que se administrarán los proyectos, facilita el trabajo de la documentación generando mayor productividad. Además, implementar la metodología favorece el inicio del cambio cultural</a:t>
            </a:r>
          </a:p>
          <a:p>
            <a:r>
              <a:rPr lang="es-CO" dirty="0" smtClean="0"/>
              <a:t>Herramientas</a:t>
            </a:r>
            <a:r>
              <a:rPr lang="es-CO" dirty="0"/>
              <a:t>: Una vez definida e implementada la metodología, la organización tiene la capacidad de automatizar el trabajo con alguna herramienta de gestión de proyectos</a:t>
            </a:r>
          </a:p>
          <a:p>
            <a:r>
              <a:rPr lang="es-CO" dirty="0" smtClean="0"/>
              <a:t>Indicadores</a:t>
            </a:r>
            <a:r>
              <a:rPr lang="es-CO" dirty="0"/>
              <a:t>: “Lo que no se mide, no se hace”, los indicadores son necesarios para medir la evolución del trabajo y los próximos ajustes o pasos a seguir, algunos indicadores importantes son: porcentaje de adherencia metodológica, disminución de atrasos en los proyectos, proyectos finalizados cumpliendo el plan de costos, etc</a:t>
            </a:r>
            <a:r>
              <a:rPr lang="es-CO" dirty="0" smtClean="0"/>
              <a:t>.</a:t>
            </a:r>
            <a:endParaRPr lang="es-CO" dirty="0"/>
          </a:p>
        </p:txBody>
      </p:sp>
    </p:spTree>
    <p:extLst>
      <p:ext uri="{BB962C8B-B14F-4D97-AF65-F5344CB8AC3E}">
        <p14:creationId xmlns:p14="http://schemas.microsoft.com/office/powerpoint/2010/main" val="129817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CO" sz="1800" b="1" dirty="0"/>
              <a:t>Fase IV: Implementación</a:t>
            </a:r>
          </a:p>
          <a:p>
            <a:pPr marL="0" indent="0">
              <a:buNone/>
            </a:pPr>
            <a:endParaRPr lang="es-CO" sz="1800" dirty="0"/>
          </a:p>
          <a:p>
            <a:pPr marL="0" indent="0">
              <a:buNone/>
            </a:pPr>
            <a:r>
              <a:rPr lang="es-CO" sz="1800" dirty="0"/>
              <a:t>El objetivo de la fase de implementación es iniciar la puesta en marcha del modelo operativo de la PMO en la primera iteración e irlo robusteciendo con las iteraciones subsecuentes.</a:t>
            </a:r>
          </a:p>
          <a:p>
            <a:pPr marL="0" indent="0">
              <a:buNone/>
            </a:pPr>
            <a:endParaRPr lang="es-CO" sz="1800" dirty="0"/>
          </a:p>
          <a:p>
            <a:pPr marL="0" indent="0">
              <a:buNone/>
            </a:pPr>
            <a:r>
              <a:rPr lang="es-CO" sz="1800" dirty="0"/>
              <a:t>Asimismo, se identifican los ajustes necesarios al modelo, para ser incluidos como parte del paquete de elementos a trabajar en la siguiente iteración:</a:t>
            </a:r>
          </a:p>
          <a:p>
            <a:r>
              <a:rPr lang="es-CO" sz="1800" dirty="0"/>
              <a:t>Operación de la PMO: Es la etapa en la que la PMO empieza a operar dentro de la organización cumpliendo con todos los estándares y guías, la entidad empieza a generar los entregables siguiendo con los procesos y la metodología definida</a:t>
            </a:r>
          </a:p>
          <a:p>
            <a:r>
              <a:rPr lang="es-CO" sz="1800" dirty="0"/>
              <a:t>Mejora continua: Durante esta etapa se identifican los errores del modelo y si es posible se realizan los ajustes inmediatamente, si esto no es posible se toma en cuenta el error para poder corregirlo en la segunda iteración del modelo.</a:t>
            </a:r>
          </a:p>
          <a:p>
            <a:endParaRPr lang="es-CO" sz="1800" dirty="0"/>
          </a:p>
        </p:txBody>
      </p:sp>
    </p:spTree>
    <p:extLst>
      <p:ext uri="{BB962C8B-B14F-4D97-AF65-F5344CB8AC3E}">
        <p14:creationId xmlns:p14="http://schemas.microsoft.com/office/powerpoint/2010/main" val="205950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6046" y="1716723"/>
            <a:ext cx="8568531" cy="2387600"/>
          </a:xfrm>
        </p:spPr>
        <p:txBody>
          <a:bodyPr/>
          <a:lstStyle/>
          <a:p>
            <a:r>
              <a:rPr lang="es-CO" b="1" dirty="0" smtClean="0"/>
              <a:t>DIAGNOSTICO DE PLANEACION EN EL IDEAM</a:t>
            </a:r>
            <a:endParaRPr lang="es-CO" b="1" dirty="0"/>
          </a:p>
        </p:txBody>
      </p:sp>
    </p:spTree>
    <p:extLst>
      <p:ext uri="{BB962C8B-B14F-4D97-AF65-F5344CB8AC3E}">
        <p14:creationId xmlns:p14="http://schemas.microsoft.com/office/powerpoint/2010/main" val="4052706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CO" sz="1800" b="1" dirty="0"/>
              <a:t>Gestión del Cambio</a:t>
            </a:r>
          </a:p>
          <a:p>
            <a:pPr marL="0" indent="0">
              <a:buNone/>
            </a:pPr>
            <a:endParaRPr lang="es-CO" sz="1800" dirty="0"/>
          </a:p>
          <a:p>
            <a:pPr marL="0" indent="0">
              <a:buNone/>
            </a:pPr>
            <a:r>
              <a:rPr lang="es-CO" sz="1800" dirty="0"/>
              <a:t>Como se explicó antes, el modelo de implementación de una PMO ágil es flexible e iterativo, por lo tanto la gestión del cambio es transversal a todo el proyecto. Se recomienda trabajar en los siguientes puntos:</a:t>
            </a:r>
          </a:p>
          <a:p>
            <a:pPr marL="0" indent="0">
              <a:buNone/>
            </a:pPr>
            <a:endParaRPr lang="es-CO" sz="1800" dirty="0"/>
          </a:p>
          <a:p>
            <a:r>
              <a:rPr lang="es-CO" sz="1800" dirty="0"/>
              <a:t>Crear la imagen con folletos, afiches, fondos de pantalla, cuadernos, etc. Es un aspecto muy importante para que la gente note la importancia y sea colaborador e impulsor del cambio</a:t>
            </a:r>
          </a:p>
          <a:p>
            <a:r>
              <a:rPr lang="es-CO" sz="1800" dirty="0"/>
              <a:t>Realizar workshops de entendimiento, presentaciones y difundir en toda la organización los beneficios de la implementación y el valor que genera la PMO</a:t>
            </a:r>
          </a:p>
          <a:p>
            <a:endParaRPr lang="es-CO" sz="1800" dirty="0"/>
          </a:p>
        </p:txBody>
      </p:sp>
    </p:spTree>
    <p:extLst>
      <p:ext uri="{BB962C8B-B14F-4D97-AF65-F5344CB8AC3E}">
        <p14:creationId xmlns:p14="http://schemas.microsoft.com/office/powerpoint/2010/main" val="184036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normAutofit/>
          </a:bodyPr>
          <a:lstStyle/>
          <a:p>
            <a:pPr algn="ctr"/>
            <a:r>
              <a:rPr lang="es-ES" altLang="es-CO" b="1" dirty="0" smtClean="0"/>
              <a:t>ESTRUCTURA FUNCIONAL PROPUESTA</a:t>
            </a:r>
            <a:endParaRPr lang="es-ES" altLang="es-CO" b="1" dirty="0"/>
          </a:p>
        </p:txBody>
      </p:sp>
      <p:graphicFrame>
        <p:nvGraphicFramePr>
          <p:cNvPr id="2" name="Diagrama 1"/>
          <p:cNvGraphicFramePr/>
          <p:nvPr>
            <p:extLst>
              <p:ext uri="{D42A27DB-BD31-4B8C-83A1-F6EECF244321}">
                <p14:modId xmlns:p14="http://schemas.microsoft.com/office/powerpoint/2010/main" val="3139054721"/>
              </p:ext>
            </p:extLst>
          </p:nvPr>
        </p:nvGraphicFramePr>
        <p:xfrm>
          <a:off x="400287" y="918869"/>
          <a:ext cx="9280049" cy="4790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0" y="5447761"/>
            <a:ext cx="5142625" cy="523220"/>
          </a:xfrm>
          <a:prstGeom prst="rect">
            <a:avLst/>
          </a:prstGeom>
          <a:noFill/>
        </p:spPr>
        <p:txBody>
          <a:bodyPr wrap="square" rtlCol="0">
            <a:spAutoFit/>
          </a:bodyPr>
          <a:lstStyle/>
          <a:p>
            <a:r>
              <a:rPr lang="es-CO" sz="1400" dirty="0" smtClean="0"/>
              <a:t>Los componentes de SGA (ambiental) </a:t>
            </a:r>
            <a:r>
              <a:rPr lang="es-CO" sz="1400" dirty="0" smtClean="0"/>
              <a:t>pasan </a:t>
            </a:r>
            <a:r>
              <a:rPr lang="es-CO" sz="1400" dirty="0" smtClean="0"/>
              <a:t>a Secretaria General – Servicios </a:t>
            </a:r>
            <a:r>
              <a:rPr lang="es-CO" sz="1400" dirty="0" smtClean="0"/>
              <a:t>Administrativos</a:t>
            </a:r>
            <a:endParaRPr lang="es-CO" sz="1400" dirty="0"/>
          </a:p>
        </p:txBody>
      </p:sp>
    </p:spTree>
    <p:extLst>
      <p:ext uri="{BB962C8B-B14F-4D97-AF65-F5344CB8AC3E}">
        <p14:creationId xmlns:p14="http://schemas.microsoft.com/office/powerpoint/2010/main" val="1250068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925" y="279402"/>
            <a:ext cx="8694539" cy="585849"/>
          </a:xfrm>
        </p:spPr>
        <p:txBody>
          <a:bodyPr>
            <a:normAutofit fontScale="90000"/>
          </a:bodyPr>
          <a:lstStyle/>
          <a:p>
            <a:r>
              <a:rPr lang="es-CO" sz="3600" b="1" dirty="0" smtClean="0"/>
              <a:t>PERFILES </a:t>
            </a:r>
            <a:r>
              <a:rPr lang="es-CO" sz="3600" b="1" dirty="0" smtClean="0"/>
              <a:t>MÍNIMOS REQUERIDOS </a:t>
            </a:r>
            <a:r>
              <a:rPr lang="es-CO" sz="3600" b="1" dirty="0" smtClean="0"/>
              <a:t>- </a:t>
            </a:r>
            <a:r>
              <a:rPr lang="es-CO" sz="3600" b="1" i="1" dirty="0" smtClean="0"/>
              <a:t>PROPUESTOS</a:t>
            </a:r>
            <a:endParaRPr lang="es-CO" sz="3600" b="1" i="1" dirty="0"/>
          </a:p>
        </p:txBody>
      </p:sp>
      <p:graphicFrame>
        <p:nvGraphicFramePr>
          <p:cNvPr id="7" name="Tabla 6"/>
          <p:cNvGraphicFramePr>
            <a:graphicFrameLocks noGrp="1"/>
          </p:cNvGraphicFramePr>
          <p:nvPr>
            <p:extLst>
              <p:ext uri="{D42A27DB-BD31-4B8C-83A1-F6EECF244321}">
                <p14:modId xmlns:p14="http://schemas.microsoft.com/office/powerpoint/2010/main" val="30147781"/>
              </p:ext>
            </p:extLst>
          </p:nvPr>
        </p:nvGraphicFramePr>
        <p:xfrm>
          <a:off x="1609726" y="789051"/>
          <a:ext cx="6962774" cy="5182294"/>
        </p:xfrm>
        <a:graphic>
          <a:graphicData uri="http://schemas.openxmlformats.org/drawingml/2006/table">
            <a:tbl>
              <a:tblPr>
                <a:tableStyleId>{5C22544A-7EE6-4342-B048-85BDC9FD1C3A}</a:tableStyleId>
              </a:tblPr>
              <a:tblGrid>
                <a:gridCol w="1559657">
                  <a:extLst>
                    <a:ext uri="{9D8B030D-6E8A-4147-A177-3AD203B41FA5}">
                      <a16:colId xmlns:a16="http://schemas.microsoft.com/office/drawing/2014/main" val="3432920237"/>
                    </a:ext>
                  </a:extLst>
                </a:gridCol>
                <a:gridCol w="483745">
                  <a:extLst>
                    <a:ext uri="{9D8B030D-6E8A-4147-A177-3AD203B41FA5}">
                      <a16:colId xmlns:a16="http://schemas.microsoft.com/office/drawing/2014/main" val="2058864108"/>
                    </a:ext>
                  </a:extLst>
                </a:gridCol>
                <a:gridCol w="4919372">
                  <a:extLst>
                    <a:ext uri="{9D8B030D-6E8A-4147-A177-3AD203B41FA5}">
                      <a16:colId xmlns:a16="http://schemas.microsoft.com/office/drawing/2014/main" val="1042545205"/>
                    </a:ext>
                  </a:extLst>
                </a:gridCol>
              </a:tblGrid>
              <a:tr h="74241">
                <a:tc>
                  <a:txBody>
                    <a:bodyPr/>
                    <a:lstStyle/>
                    <a:p>
                      <a:pPr algn="ctr" fontAlgn="ctr"/>
                      <a:r>
                        <a:rPr lang="es-CO" sz="800" u="none" strike="noStrike">
                          <a:effectLst/>
                        </a:rPr>
                        <a:t>TEMÁTICA</a:t>
                      </a:r>
                      <a:endParaRPr lang="es-CO" sz="8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ctr" fontAlgn="ctr"/>
                      <a:r>
                        <a:rPr lang="es-CO" sz="800" u="none" strike="noStrike">
                          <a:effectLst/>
                        </a:rPr>
                        <a:t>#</a:t>
                      </a:r>
                      <a:endParaRPr lang="es-CO" sz="8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ctr" fontAlgn="ctr"/>
                      <a:r>
                        <a:rPr lang="es-CO" sz="800" u="none" strike="noStrike">
                          <a:effectLst/>
                        </a:rPr>
                        <a:t>PERFIL</a:t>
                      </a:r>
                      <a:endParaRPr lang="es-CO" sz="8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extLst>
                  <a:ext uri="{0D108BD9-81ED-4DB2-BD59-A6C34878D82A}">
                    <a16:rowId xmlns:a16="http://schemas.microsoft.com/office/drawing/2014/main" val="4072164581"/>
                  </a:ext>
                </a:extLst>
              </a:tr>
              <a:tr h="678340">
                <a:tc rowSpan="5">
                  <a:txBody>
                    <a:bodyPr/>
                    <a:lstStyle/>
                    <a:p>
                      <a:pPr algn="l" fontAlgn="ctr"/>
                      <a:r>
                        <a:rPr lang="es-CO" sz="800" u="none" strike="noStrike">
                          <a:effectLst/>
                        </a:rPr>
                        <a:t>SISTEMA DE GESTIÓN INTEGRADO (INCLUYENDO PLANEACION Y MIPG 2.0)</a:t>
                      </a:r>
                      <a:endParaRPr lang="es-CO" sz="8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ctr" fontAlgn="ctr"/>
                      <a:r>
                        <a:rPr lang="es-CO" sz="900" u="none" strike="noStrike">
                          <a:effectLst/>
                        </a:rPr>
                        <a:t>1</a:t>
                      </a:r>
                      <a:endParaRPr lang="es-CO" sz="9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l" fontAlgn="ctr"/>
                      <a:r>
                        <a:rPr lang="es-CO" sz="800" u="none" strike="noStrike">
                          <a:effectLst/>
                        </a:rPr>
                        <a:t>Profesional en Ciencias Económicas y/o Administrativas, con postgrado en cualquiera de las siguientes temáticas: Administracion y Gerencia de Empresa, Direccion y Administración de Empresas, Sistemas Integrados de Gestión, Gerencia de Proyectos, y como mínimo 30 meses de experiencia relacionada con gestión de planes de acción, proyectos de inversión, seguimiento de ejecución de programas y/o proyectos, indicadores, gestión de recursos.  De no contar con posgrado 30 meses de experiencia relacionada adicional, tarjeta profesional en los casos que se requiera. </a:t>
                      </a:r>
                      <a:endParaRPr lang="es-CO" sz="800" b="0"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extLst>
                  <a:ext uri="{0D108BD9-81ED-4DB2-BD59-A6C34878D82A}">
                    <a16:rowId xmlns:a16="http://schemas.microsoft.com/office/drawing/2014/main" val="3982079597"/>
                  </a:ext>
                </a:extLst>
              </a:tr>
              <a:tr h="672238">
                <a:tc vMerge="1">
                  <a:txBody>
                    <a:bodyPr/>
                    <a:lstStyle/>
                    <a:p>
                      <a:endParaRPr lang="es-CO"/>
                    </a:p>
                  </a:txBody>
                  <a:tcPr/>
                </a:tc>
                <a:tc>
                  <a:txBody>
                    <a:bodyPr/>
                    <a:lstStyle/>
                    <a:p>
                      <a:pPr algn="ctr" fontAlgn="ctr"/>
                      <a:r>
                        <a:rPr lang="es-CO" sz="900" u="none" strike="noStrike">
                          <a:effectLst/>
                        </a:rPr>
                        <a:t>2</a:t>
                      </a:r>
                      <a:endParaRPr lang="es-CO" sz="9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l" fontAlgn="ctr"/>
                      <a:r>
                        <a:rPr lang="es-CO" sz="800" u="none" strike="noStrike">
                          <a:effectLst/>
                        </a:rPr>
                        <a:t>Profesional en Ingeniería Industrial o Ingeniería de Procesos, o Ciencias Económicas y/o Administrativas, con postgrado en cualquiera de las siguientes temáticas: Administracion y Gerencia de Sistemas de la Calidad, Gerencia de la Calidad, Gerencia Integral de la Calidad, Sistemas Integrados de Gestión, con 30 meses de experiencia relacionada con Sistemas de Gestión Integrados o Sistemas de Gestión de la Calidad, de no contar con posgrado 30 meses de experiencia relacionada adicional, tarjeta profesional en los casos que se requiera y formación y certificación como auditor en ISO 9001:2015. </a:t>
                      </a:r>
                      <a:endParaRPr lang="es-CO" sz="800" b="0"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extLst>
                  <a:ext uri="{0D108BD9-81ED-4DB2-BD59-A6C34878D82A}">
                    <a16:rowId xmlns:a16="http://schemas.microsoft.com/office/drawing/2014/main" val="3879713885"/>
                  </a:ext>
                </a:extLst>
              </a:tr>
              <a:tr h="672238">
                <a:tc vMerge="1">
                  <a:txBody>
                    <a:bodyPr/>
                    <a:lstStyle/>
                    <a:p>
                      <a:endParaRPr lang="es-CO"/>
                    </a:p>
                  </a:txBody>
                  <a:tcPr/>
                </a:tc>
                <a:tc>
                  <a:txBody>
                    <a:bodyPr/>
                    <a:lstStyle/>
                    <a:p>
                      <a:pPr algn="ctr" fontAlgn="ctr"/>
                      <a:r>
                        <a:rPr lang="es-CO" sz="900" u="none" strike="noStrike">
                          <a:effectLst/>
                        </a:rPr>
                        <a:t>3</a:t>
                      </a:r>
                      <a:endParaRPr lang="es-CO" sz="9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l" fontAlgn="ctr"/>
                      <a:r>
                        <a:rPr lang="es-CO" sz="800" u="none" strike="noStrike">
                          <a:effectLst/>
                        </a:rPr>
                        <a:t>Profesional en Ingeniería o Ciencias Económicas y/o Administrativas, con postgrado en cualquiera de las siguientes temáticas: Administracion y Gerencia de Sistemas de la Calidad, Sistemas Integrados de Gestión, Gerencia de la Calidad, Gerencia Integral de la Calidad, Gerencia de Proyectos, Evaluación y Gestión de Proyectos, con 30 meses de experiencia relacionada en planeación organizacional, proyectos, indicadores, evaluación de proyectos, evaluación organizacional, seguimiento de planes, de no contar con posgrado 30 meses de experiencia relacionada adicional, tarjeta profesional en los casos que se requiera. </a:t>
                      </a:r>
                      <a:endParaRPr lang="es-CO" sz="800" b="0"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extLst>
                  <a:ext uri="{0D108BD9-81ED-4DB2-BD59-A6C34878D82A}">
                    <a16:rowId xmlns:a16="http://schemas.microsoft.com/office/drawing/2014/main" val="1851293311"/>
                  </a:ext>
                </a:extLst>
              </a:tr>
              <a:tr h="699087">
                <a:tc vMerge="1">
                  <a:txBody>
                    <a:bodyPr/>
                    <a:lstStyle/>
                    <a:p>
                      <a:endParaRPr lang="es-CO"/>
                    </a:p>
                  </a:txBody>
                  <a:tcPr/>
                </a:tc>
                <a:tc>
                  <a:txBody>
                    <a:bodyPr/>
                    <a:lstStyle/>
                    <a:p>
                      <a:pPr algn="ctr" fontAlgn="ctr"/>
                      <a:r>
                        <a:rPr lang="es-CO" sz="900" u="none" strike="noStrike">
                          <a:effectLst/>
                        </a:rPr>
                        <a:t>4</a:t>
                      </a:r>
                      <a:endParaRPr lang="es-CO" sz="9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l" fontAlgn="ctr"/>
                      <a:r>
                        <a:rPr lang="es-CO" sz="800" u="none" strike="noStrike">
                          <a:effectLst/>
                        </a:rPr>
                        <a:t>Profesional en Ingeniería, Ciencias Económicas y/o Administrativas, con postgrado en cualquiera de las siguientes temáticas: Administracion y Gerencia de Empresa, Direccion y Administración de Empresas, Administración Pública, Sistemas Integrados de Gestión, Gerencia de Proyectos, y como mínimo 24 meses de experiencia relacionada con gestión de planes de acción, normas presupuestales estatales, seguimiento de ejecución de programas y/o proyectos, indicadores de gestión, gestión de recursos públicos.  De no contar con posgrado 24 meses de experiencia relacionada adicional, tarjeta profesional en los casos que se requiera. </a:t>
                      </a:r>
                      <a:endParaRPr lang="es-CO" sz="800" b="0"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extLst>
                  <a:ext uri="{0D108BD9-81ED-4DB2-BD59-A6C34878D82A}">
                    <a16:rowId xmlns:a16="http://schemas.microsoft.com/office/drawing/2014/main" val="2148501400"/>
                  </a:ext>
                </a:extLst>
              </a:tr>
              <a:tr h="678340">
                <a:tc vMerge="1">
                  <a:txBody>
                    <a:bodyPr/>
                    <a:lstStyle/>
                    <a:p>
                      <a:endParaRPr lang="es-CO"/>
                    </a:p>
                  </a:txBody>
                  <a:tcPr/>
                </a:tc>
                <a:tc>
                  <a:txBody>
                    <a:bodyPr/>
                    <a:lstStyle/>
                    <a:p>
                      <a:pPr algn="ctr" fontAlgn="ctr"/>
                      <a:r>
                        <a:rPr lang="es-CO" sz="900" u="none" strike="noStrike">
                          <a:effectLst/>
                        </a:rPr>
                        <a:t>5</a:t>
                      </a:r>
                      <a:endParaRPr lang="es-CO" sz="9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l" fontAlgn="ctr"/>
                      <a:r>
                        <a:rPr lang="es-CO" sz="800" u="none" strike="noStrike">
                          <a:effectLst/>
                        </a:rPr>
                        <a:t>Profesional en Ingeniería, Ciencias Económicas y/o Administrativas, con postgrado en cualquiera de las siguientes temáticas: Economia, Administracion y Gerencia de Empresa, Direccion y Administración de Empresas, Administración Pública, y como mínimo 24 meses de experiencia relacionada con gestión de planes de acción, normas presupuestales estatales, seguimiento de ejecución de planes, indicadores de gestión, gestión de recursos públicos.  De no contar con posgrado 24 meses de experiencia relacionada adicional, tarjeta profesional en los casos que se requiera. </a:t>
                      </a:r>
                      <a:endParaRPr lang="es-CO" sz="800" b="0"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extLst>
                  <a:ext uri="{0D108BD9-81ED-4DB2-BD59-A6C34878D82A}">
                    <a16:rowId xmlns:a16="http://schemas.microsoft.com/office/drawing/2014/main" val="887719597"/>
                  </a:ext>
                </a:extLst>
              </a:tr>
              <a:tr h="832924">
                <a:tc>
                  <a:txBody>
                    <a:bodyPr/>
                    <a:lstStyle/>
                    <a:p>
                      <a:pPr algn="l" fontAlgn="ctr"/>
                      <a:r>
                        <a:rPr lang="es-CO" sz="800" u="none" strike="noStrike">
                          <a:effectLst/>
                        </a:rPr>
                        <a:t>SISTEMA DE SEGURIDAD Y SALUD EN EL TRABAJO D.1072 </a:t>
                      </a:r>
                      <a:endParaRPr lang="es-CO" sz="8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ctr" fontAlgn="ctr"/>
                      <a:r>
                        <a:rPr lang="es-CO" sz="900" u="none" strike="noStrike">
                          <a:effectLst/>
                        </a:rPr>
                        <a:t>6</a:t>
                      </a:r>
                      <a:endParaRPr lang="es-CO" sz="9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l" fontAlgn="ctr"/>
                      <a:r>
                        <a:rPr lang="es-CO" sz="800" u="none" strike="noStrike">
                          <a:effectLst/>
                        </a:rPr>
                        <a:t>Profesional en Ingeniería, Ciencias Económicas y/o Administrativas, con postgrado en Salud Ocupacional, o Seguridad y Salud en el Trabajo, o Sistemas de Gestión Integrales, con 30 meses de experiencia relacionada con Sistemas de Gestión Integrados, o Sistemas de Gestión de la Calidad, o Programas de Salud Ocupacional o Sistemas de Seguridad y Salud en el Trabajo de no contar con posgrado 30 meses de experiencia relacionada adicional, tarjeta profesional en los casos que se requiera y licencia vigente en salud ocupacional.</a:t>
                      </a:r>
                      <a:endParaRPr lang="es-CO" sz="800" b="0"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extLst>
                  <a:ext uri="{0D108BD9-81ED-4DB2-BD59-A6C34878D82A}">
                    <a16:rowId xmlns:a16="http://schemas.microsoft.com/office/drawing/2014/main" val="3542867261"/>
                  </a:ext>
                </a:extLst>
              </a:tr>
              <a:tr h="618540">
                <a:tc>
                  <a:txBody>
                    <a:bodyPr/>
                    <a:lstStyle/>
                    <a:p>
                      <a:pPr algn="l" fontAlgn="ctr"/>
                      <a:r>
                        <a:rPr lang="es-CO" sz="800" u="none" strike="noStrike">
                          <a:effectLst/>
                        </a:rPr>
                        <a:t>PLAN ANTICORRUPCIÓN Y ATENCIÓN AL CIUDADANO - MIPG</a:t>
                      </a:r>
                      <a:endParaRPr lang="es-CO" sz="8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ctr" fontAlgn="ctr"/>
                      <a:r>
                        <a:rPr lang="es-CO" sz="900" u="none" strike="noStrike">
                          <a:effectLst/>
                        </a:rPr>
                        <a:t>7</a:t>
                      </a:r>
                      <a:endParaRPr lang="es-CO" sz="900" b="1" i="0" u="none" strike="noStrike">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tc>
                  <a:txBody>
                    <a:bodyPr/>
                    <a:lstStyle/>
                    <a:p>
                      <a:pPr algn="l" fontAlgn="ctr"/>
                      <a:r>
                        <a:rPr lang="es-CO" sz="800" u="none" strike="noStrike" dirty="0">
                          <a:effectLst/>
                        </a:rPr>
                        <a:t>Profesional en Ingeniería o Ciencias Económicas y/o Administrativas y/o Contables, con postgrado en cualquiera de las siguientes temáticas: Gerencia de Proyectos, Gerencia Publica, o Administracion Publica, Evaluación y Gestión de Proyectos, con 30 meses de experiencia relacionada en seguimiento de planes y normas, realización de reportes, formulación de planes, tramites oficiales, generación de informes de seguimiento indicadores, de no contar con posgrado 30 meses de experiencia relacionada adicional, tarjeta profesional en los casos que se requiera. </a:t>
                      </a:r>
                      <a:endParaRPr lang="es-CO" sz="800" b="0" i="0" u="none" strike="noStrike" dirty="0">
                        <a:solidFill>
                          <a:srgbClr val="000000"/>
                        </a:solidFill>
                        <a:effectLst/>
                        <a:latin typeface="Calibri" panose="020F0502020204030204" pitchFamily="34" charset="0"/>
                      </a:endParaRPr>
                    </a:p>
                  </a:txBody>
                  <a:tcPr marL="898" marR="898" marT="898" marB="0" anchor="ctr">
                    <a:solidFill>
                      <a:schemeClr val="tx2">
                        <a:lumMod val="20000"/>
                        <a:lumOff val="80000"/>
                      </a:schemeClr>
                    </a:solidFill>
                  </a:tcPr>
                </a:tc>
                <a:extLst>
                  <a:ext uri="{0D108BD9-81ED-4DB2-BD59-A6C34878D82A}">
                    <a16:rowId xmlns:a16="http://schemas.microsoft.com/office/drawing/2014/main" val="1488904573"/>
                  </a:ext>
                </a:extLst>
              </a:tr>
            </a:tbl>
          </a:graphicData>
        </a:graphic>
      </p:graphicFrame>
    </p:spTree>
    <p:extLst>
      <p:ext uri="{BB962C8B-B14F-4D97-AF65-F5344CB8AC3E}">
        <p14:creationId xmlns:p14="http://schemas.microsoft.com/office/powerpoint/2010/main" val="1019014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HERRAMIENTAS TECNOLÓGICAS</a:t>
            </a:r>
            <a:endParaRPr lang="es-CO" b="1" dirty="0"/>
          </a:p>
        </p:txBody>
      </p:sp>
      <p:sp>
        <p:nvSpPr>
          <p:cNvPr id="3" name="Marcador de contenido 2"/>
          <p:cNvSpPr>
            <a:spLocks noGrp="1"/>
          </p:cNvSpPr>
          <p:nvPr>
            <p:ph idx="1"/>
          </p:nvPr>
        </p:nvSpPr>
        <p:spPr>
          <a:xfrm>
            <a:off x="2302768" y="1778000"/>
            <a:ext cx="3688457" cy="1241425"/>
          </a:xfrm>
        </p:spPr>
        <p:txBody>
          <a:bodyPr/>
          <a:lstStyle/>
          <a:p>
            <a:r>
              <a:rPr lang="es-CO" dirty="0" smtClean="0"/>
              <a:t>MS PROJECT</a:t>
            </a:r>
          </a:p>
          <a:p>
            <a:r>
              <a:rPr lang="es-CO" dirty="0" smtClean="0"/>
              <a:t>SUITVISION</a:t>
            </a:r>
            <a:endParaRPr lang="es-CO" dirty="0"/>
          </a:p>
        </p:txBody>
      </p:sp>
    </p:spTree>
    <p:extLst>
      <p:ext uri="{BB962C8B-B14F-4D97-AF65-F5344CB8AC3E}">
        <p14:creationId xmlns:p14="http://schemas.microsoft.com/office/powerpoint/2010/main" val="4192042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PRESUPUESTO REQUERIDO 2018</a:t>
            </a:r>
            <a:endParaRPr lang="es-CO" b="1" dirty="0"/>
          </a:p>
        </p:txBody>
      </p:sp>
      <p:graphicFrame>
        <p:nvGraphicFramePr>
          <p:cNvPr id="5" name="Tabla 4"/>
          <p:cNvGraphicFramePr>
            <a:graphicFrameLocks noGrp="1"/>
          </p:cNvGraphicFramePr>
          <p:nvPr>
            <p:extLst>
              <p:ext uri="{D42A27DB-BD31-4B8C-83A1-F6EECF244321}">
                <p14:modId xmlns:p14="http://schemas.microsoft.com/office/powerpoint/2010/main" val="3568882220"/>
              </p:ext>
            </p:extLst>
          </p:nvPr>
        </p:nvGraphicFramePr>
        <p:xfrm>
          <a:off x="523874" y="1690693"/>
          <a:ext cx="9182101" cy="3729032"/>
        </p:xfrm>
        <a:graphic>
          <a:graphicData uri="http://schemas.openxmlformats.org/drawingml/2006/table">
            <a:tbl>
              <a:tblPr/>
              <a:tblGrid>
                <a:gridCol w="1973961">
                  <a:extLst>
                    <a:ext uri="{9D8B030D-6E8A-4147-A177-3AD203B41FA5}">
                      <a16:colId xmlns:a16="http://schemas.microsoft.com/office/drawing/2014/main" val="4049993022"/>
                    </a:ext>
                  </a:extLst>
                </a:gridCol>
                <a:gridCol w="3591335">
                  <a:extLst>
                    <a:ext uri="{9D8B030D-6E8A-4147-A177-3AD203B41FA5}">
                      <a16:colId xmlns:a16="http://schemas.microsoft.com/office/drawing/2014/main" val="1615227908"/>
                    </a:ext>
                  </a:extLst>
                </a:gridCol>
                <a:gridCol w="1248053">
                  <a:extLst>
                    <a:ext uri="{9D8B030D-6E8A-4147-A177-3AD203B41FA5}">
                      <a16:colId xmlns:a16="http://schemas.microsoft.com/office/drawing/2014/main" val="3992737123"/>
                    </a:ext>
                  </a:extLst>
                </a:gridCol>
                <a:gridCol w="1222581">
                  <a:extLst>
                    <a:ext uri="{9D8B030D-6E8A-4147-A177-3AD203B41FA5}">
                      <a16:colId xmlns:a16="http://schemas.microsoft.com/office/drawing/2014/main" val="3379558561"/>
                    </a:ext>
                  </a:extLst>
                </a:gridCol>
                <a:gridCol w="1146171">
                  <a:extLst>
                    <a:ext uri="{9D8B030D-6E8A-4147-A177-3AD203B41FA5}">
                      <a16:colId xmlns:a16="http://schemas.microsoft.com/office/drawing/2014/main" val="589073419"/>
                    </a:ext>
                  </a:extLst>
                </a:gridCol>
              </a:tblGrid>
              <a:tr h="261845">
                <a:tc rowSpan="2">
                  <a:txBody>
                    <a:bodyPr/>
                    <a:lstStyle/>
                    <a:p>
                      <a:pPr algn="ctr" fontAlgn="ctr"/>
                      <a:r>
                        <a:rPr lang="es-CO" sz="900" b="1" i="0" u="none" strike="noStrike">
                          <a:solidFill>
                            <a:srgbClr val="000000"/>
                          </a:solidFill>
                          <a:effectLst/>
                          <a:latin typeface="Calibri" panose="020F0502020204030204" pitchFamily="34" charset="0"/>
                        </a:rPr>
                        <a:t>AREA ORGANIZACIONAL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es-CO" sz="900" b="1" i="0" u="none" strike="noStrike">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Calibri" panose="020F0502020204030204" pitchFamily="34" charset="0"/>
                        </a:rPr>
                        <a:t>RECURSOS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Calibri" panose="020F0502020204030204" pitchFamily="34" charset="0"/>
                        </a:rPr>
                        <a:t>RECURSOS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CO" sz="9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912868"/>
                  </a:ext>
                </a:extLst>
              </a:tr>
              <a:tr h="478545">
                <a:tc vMerge="1">
                  <a:txBody>
                    <a:bodyPr/>
                    <a:lstStyle/>
                    <a:p>
                      <a:endParaRPr lang="es-CO"/>
                    </a:p>
                  </a:txBody>
                  <a:tcPr/>
                </a:tc>
                <a:tc vMerge="1">
                  <a:txBody>
                    <a:bodyPr/>
                    <a:lstStyle/>
                    <a:p>
                      <a:endParaRPr lang="es-CO"/>
                    </a:p>
                  </a:txBody>
                  <a:tcPr/>
                </a:tc>
                <a:tc>
                  <a:txBody>
                    <a:bodyPr/>
                    <a:lstStyle/>
                    <a:p>
                      <a:pPr algn="ctr" fontAlgn="ctr"/>
                      <a:r>
                        <a:rPr lang="es-CO" sz="900" b="1" i="0" u="none" strike="noStrike">
                          <a:solidFill>
                            <a:srgbClr val="000000"/>
                          </a:solidFill>
                          <a:effectLst/>
                          <a:latin typeface="Calibri" panose="020F0502020204030204" pitchFamily="34" charset="0"/>
                        </a:rPr>
                        <a:t>INVERSION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panose="020F0502020204030204" pitchFamily="34" charset="0"/>
                        </a:rPr>
                        <a:t>PROPIOS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4177870499"/>
                  </a:ext>
                </a:extLst>
              </a:tr>
              <a:tr h="469514">
                <a:tc>
                  <a:txBody>
                    <a:bodyPr/>
                    <a:lstStyle/>
                    <a:p>
                      <a:pPr algn="l" fontAlgn="ctr"/>
                      <a:r>
                        <a:rPr lang="es-CO" sz="900" b="1" i="0" u="none" strike="noStrike">
                          <a:solidFill>
                            <a:srgbClr val="000000"/>
                          </a:solidFill>
                          <a:effectLst/>
                          <a:latin typeface="Calibri" panose="020F0502020204030204" pitchFamily="34" charset="0"/>
                        </a:rPr>
                        <a:t>OFICINA ASESORA DE PLANEACION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1" i="0" u="none" strike="noStrike">
                          <a:solidFill>
                            <a:srgbClr val="000000"/>
                          </a:solidFill>
                          <a:effectLst/>
                          <a:latin typeface="Calibri" panose="020F0502020204030204" pitchFamily="34" charset="0"/>
                        </a:rPr>
                        <a:t> $             575.257.500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1" i="0" u="none" strike="noStrike">
                          <a:solidFill>
                            <a:srgbClr val="000000"/>
                          </a:solidFill>
                          <a:effectLst/>
                          <a:latin typeface="Calibri" panose="020F0502020204030204" pitchFamily="34" charset="0"/>
                        </a:rPr>
                        <a:t> $              42.000.000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1" i="0" u="none" strike="noStrike">
                          <a:solidFill>
                            <a:srgbClr val="000000"/>
                          </a:solidFill>
                          <a:effectLst/>
                          <a:latin typeface="Calibri" panose="020F0502020204030204" pitchFamily="34" charset="0"/>
                        </a:rPr>
                        <a:t> $          617.257.500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940837292"/>
                  </a:ext>
                </a:extLst>
              </a:tr>
              <a:tr h="469514">
                <a:tc>
                  <a:txBody>
                    <a:bodyPr/>
                    <a:lstStyle/>
                    <a:p>
                      <a:pPr algn="l" fontAlgn="ctr"/>
                      <a:endParaRPr lang="es-CO"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Asegurar la sostenibilidad del Sistema de Gestión Integral de la Entidad (incluyendo SGI, Planeacion y MIPG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             307.970.000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517073"/>
                  </a:ext>
                </a:extLst>
              </a:tr>
              <a:tr h="397282">
                <a:tc>
                  <a:txBody>
                    <a:bodyPr/>
                    <a:lstStyle/>
                    <a:p>
                      <a:pPr algn="l" fontAlgn="ctr"/>
                      <a:endParaRPr lang="es-CO"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INVESTIGADOR PLAN ESTRATEGICO DE INVESTIGACION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              42.000.000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40941"/>
                  </a:ext>
                </a:extLst>
              </a:tr>
              <a:tr h="234758">
                <a:tc>
                  <a:txBody>
                    <a:bodyPr/>
                    <a:lstStyle/>
                    <a:p>
                      <a:pPr algn="l" fontAlgn="ctr"/>
                      <a:endParaRPr lang="es-CO"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FORMACION AUDITORES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               15.000.000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661733"/>
                  </a:ext>
                </a:extLst>
              </a:tr>
              <a:tr h="469514">
                <a:tc>
                  <a:txBody>
                    <a:bodyPr/>
                    <a:lstStyle/>
                    <a:p>
                      <a:pPr algn="l" fontAlgn="ctr"/>
                      <a:endParaRPr lang="es-CO"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AUDITORIA DANE DATOS </a:t>
                      </a:r>
                      <a:br>
                        <a:rPr lang="es-CO" sz="900" b="0" i="0" u="none" strike="noStrike">
                          <a:solidFill>
                            <a:srgbClr val="000000"/>
                          </a:solidFill>
                          <a:effectLst/>
                          <a:latin typeface="Calibri" panose="020F0502020204030204" pitchFamily="34" charset="0"/>
                        </a:rPr>
                      </a:br>
                      <a:r>
                        <a:rPr lang="es-CO" sz="900" b="0" i="0" u="none" strike="noStrike">
                          <a:solidFill>
                            <a:srgbClr val="000000"/>
                          </a:solidFill>
                          <a:effectLst/>
                          <a:latin typeface="Calibri" panose="020F0502020204030204" pitchFamily="34" charset="0"/>
                        </a:rPr>
                        <a:t>VISITA DE SEGUIMIENTO CERTIFICACION ISO 9001:2015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               30.000.000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053295"/>
                  </a:ext>
                </a:extLst>
              </a:tr>
              <a:tr h="234758">
                <a:tc>
                  <a:txBody>
                    <a:bodyPr/>
                    <a:lstStyle/>
                    <a:p>
                      <a:pPr algn="l" fontAlgn="ctr"/>
                      <a:endParaRPr lang="es-CO"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VIATICOS Y GASTOS DE VIAJE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               15.000.000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9625"/>
                  </a:ext>
                </a:extLst>
              </a:tr>
              <a:tr h="234758">
                <a:tc>
                  <a:txBody>
                    <a:bodyPr/>
                    <a:lstStyle/>
                    <a:p>
                      <a:pPr algn="l" fontAlgn="ctr"/>
                      <a:endParaRPr lang="es-CO"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SISTEMA DE GESTION AMBIENTAL SDA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               65.147.500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481507"/>
                  </a:ext>
                </a:extLst>
              </a:tr>
              <a:tr h="234758">
                <a:tc>
                  <a:txBody>
                    <a:bodyPr/>
                    <a:lstStyle/>
                    <a:p>
                      <a:pPr algn="l" fontAlgn="ctr"/>
                      <a:endParaRPr lang="es-CO"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SISTEMA DE SEGURIDAD Y SALUD EN EL TRABAJO D.1072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               65.147.500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345889"/>
                  </a:ext>
                </a:extLst>
              </a:tr>
              <a:tr h="243786">
                <a:tc>
                  <a:txBody>
                    <a:bodyPr/>
                    <a:lstStyle/>
                    <a:p>
                      <a:pPr algn="l" fontAlgn="ctr"/>
                      <a:endParaRPr lang="es-CO" sz="9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PLAN ANTICORRUPCION Y ATENCION AL CIUDADANO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               76.992.500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59889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460265307"/>
              </p:ext>
            </p:extLst>
          </p:nvPr>
        </p:nvGraphicFramePr>
        <p:xfrm>
          <a:off x="7115175" y="5531644"/>
          <a:ext cx="2590800" cy="330200"/>
        </p:xfrm>
        <a:graphic>
          <a:graphicData uri="http://schemas.openxmlformats.org/drawingml/2006/table">
            <a:tbl>
              <a:tblPr/>
              <a:tblGrid>
                <a:gridCol w="1295400">
                  <a:extLst>
                    <a:ext uri="{9D8B030D-6E8A-4147-A177-3AD203B41FA5}">
                      <a16:colId xmlns:a16="http://schemas.microsoft.com/office/drawing/2014/main" val="2837075081"/>
                    </a:ext>
                  </a:extLst>
                </a:gridCol>
                <a:gridCol w="1295400">
                  <a:extLst>
                    <a:ext uri="{9D8B030D-6E8A-4147-A177-3AD203B41FA5}">
                      <a16:colId xmlns:a16="http://schemas.microsoft.com/office/drawing/2014/main" val="2561894717"/>
                    </a:ext>
                  </a:extLst>
                </a:gridCol>
              </a:tblGrid>
              <a:tr h="165100">
                <a:tc>
                  <a:txBody>
                    <a:bodyPr/>
                    <a:lstStyle/>
                    <a:p>
                      <a:pPr algn="r" fontAlgn="ctr"/>
                      <a:r>
                        <a:rPr lang="es-CO" sz="1000" b="0" i="0" u="none" strike="noStrike">
                          <a:solidFill>
                            <a:srgbClr val="000000"/>
                          </a:solidFill>
                          <a:effectLst/>
                          <a:latin typeface="Calibri" panose="020F0502020204030204" pitchFamily="34" charset="0"/>
                        </a:rPr>
                        <a:t>VALOR ASIGNADO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Calibri" panose="020F0502020204030204" pitchFamily="34" charset="0"/>
                        </a:rPr>
                        <a:t> $               330.062.833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636521"/>
                  </a:ext>
                </a:extLst>
              </a:tr>
              <a:tr h="165100">
                <a:tc>
                  <a:txBody>
                    <a:bodyPr/>
                    <a:lstStyle/>
                    <a:p>
                      <a:pPr algn="r" fontAlgn="ctr"/>
                      <a:r>
                        <a:rPr lang="es-CO" sz="1000" b="0" i="0" u="none" strike="noStrike">
                          <a:solidFill>
                            <a:srgbClr val="000000"/>
                          </a:solidFill>
                          <a:effectLst/>
                          <a:latin typeface="Calibri" panose="020F0502020204030204" pitchFamily="34" charset="0"/>
                        </a:rPr>
                        <a:t>% ASIGNADO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284285"/>
                  </a:ext>
                </a:extLst>
              </a:tr>
            </a:tbl>
          </a:graphicData>
        </a:graphic>
      </p:graphicFrame>
    </p:spTree>
    <p:extLst>
      <p:ext uri="{BB962C8B-B14F-4D97-AF65-F5344CB8AC3E}">
        <p14:creationId xmlns:p14="http://schemas.microsoft.com/office/powerpoint/2010/main" val="4261269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ESCENARIO 2018</a:t>
            </a:r>
            <a:endParaRPr lang="es-CO" b="1" dirty="0"/>
          </a:p>
        </p:txBody>
      </p:sp>
      <p:sp>
        <p:nvSpPr>
          <p:cNvPr id="3" name="Marcador de contenido 2"/>
          <p:cNvSpPr>
            <a:spLocks noGrp="1"/>
          </p:cNvSpPr>
          <p:nvPr>
            <p:ph idx="1"/>
          </p:nvPr>
        </p:nvSpPr>
        <p:spPr>
          <a:xfrm>
            <a:off x="693043" y="1628780"/>
            <a:ext cx="8694539" cy="4351338"/>
          </a:xfrm>
        </p:spPr>
        <p:txBody>
          <a:bodyPr/>
          <a:lstStyle/>
          <a:p>
            <a:pPr algn="just"/>
            <a:r>
              <a:rPr lang="es-CO" dirty="0" smtClean="0"/>
              <a:t>Reducciones presupuestales impiden completar el equipo de la OAP y se seguirá manteniendo un nivel de esfuerzo (</a:t>
            </a:r>
            <a:r>
              <a:rPr lang="es-CO" dirty="0" err="1" smtClean="0"/>
              <a:t>LoE</a:t>
            </a:r>
            <a:r>
              <a:rPr lang="es-CO" dirty="0" smtClean="0"/>
              <a:t>) sobrepasado en los integrantes del mismo. </a:t>
            </a:r>
          </a:p>
          <a:p>
            <a:pPr algn="just"/>
            <a:r>
              <a:rPr lang="es-CO" dirty="0" smtClean="0"/>
              <a:t>Uno </a:t>
            </a:r>
            <a:r>
              <a:rPr lang="es-CO" dirty="0"/>
              <a:t>de los funcionarios se pensiona en 2018 y el otro funcionario posiblemente se retira de la Institución, por ende no habrán funcionarios para desarrollar las actividades de la OAP.</a:t>
            </a:r>
          </a:p>
          <a:p>
            <a:pPr algn="just"/>
            <a:endParaRPr lang="es-CO" dirty="0" smtClean="0"/>
          </a:p>
        </p:txBody>
      </p:sp>
    </p:spTree>
    <p:extLst>
      <p:ext uri="{BB962C8B-B14F-4D97-AF65-F5344CB8AC3E}">
        <p14:creationId xmlns:p14="http://schemas.microsoft.com/office/powerpoint/2010/main" val="206811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540462"/>
            <a:ext cx="10080625" cy="936104"/>
          </a:xfrm>
        </p:spPr>
        <p:txBody>
          <a:bodyPr>
            <a:normAutofit/>
          </a:bodyPr>
          <a:lstStyle/>
          <a:p>
            <a:pPr marL="0" indent="0" algn="ctr">
              <a:buNone/>
            </a:pPr>
            <a:r>
              <a:rPr lang="es-CO" sz="2000" b="1" dirty="0"/>
              <a:t>Variables de la administración</a:t>
            </a:r>
          </a:p>
        </p:txBody>
      </p:sp>
      <p:pic>
        <p:nvPicPr>
          <p:cNvPr id="4" name="Imagen 3"/>
          <p:cNvPicPr>
            <a:picLocks noChangeAspect="1"/>
          </p:cNvPicPr>
          <p:nvPr/>
        </p:nvPicPr>
        <p:blipFill>
          <a:blip r:embed="rId2"/>
          <a:stretch>
            <a:fillRect/>
          </a:stretch>
        </p:blipFill>
        <p:spPr>
          <a:xfrm>
            <a:off x="519896" y="1008514"/>
            <a:ext cx="5438095" cy="4904762"/>
          </a:xfrm>
          <a:prstGeom prst="rect">
            <a:avLst/>
          </a:prstGeom>
        </p:spPr>
      </p:pic>
      <p:sp>
        <p:nvSpPr>
          <p:cNvPr id="5" name="Rectángulo 4"/>
          <p:cNvSpPr/>
          <p:nvPr/>
        </p:nvSpPr>
        <p:spPr>
          <a:xfrm>
            <a:off x="7043776" y="6046304"/>
            <a:ext cx="2064989" cy="246221"/>
          </a:xfrm>
          <a:prstGeom prst="rect">
            <a:avLst/>
          </a:prstGeom>
        </p:spPr>
        <p:txBody>
          <a:bodyPr wrap="none">
            <a:spAutoFit/>
          </a:bodyPr>
          <a:lstStyle/>
          <a:p>
            <a:r>
              <a:rPr lang="es-CO" sz="1000" dirty="0"/>
              <a:t>MERCER.  Adaptado J.C. Lobo.  2015</a:t>
            </a:r>
          </a:p>
        </p:txBody>
      </p:sp>
      <p:sp>
        <p:nvSpPr>
          <p:cNvPr id="2" name="CuadroTexto 1"/>
          <p:cNvSpPr txBox="1"/>
          <p:nvPr/>
        </p:nvSpPr>
        <p:spPr>
          <a:xfrm>
            <a:off x="6477888" y="2414016"/>
            <a:ext cx="3081528" cy="2308324"/>
          </a:xfrm>
          <a:prstGeom prst="rect">
            <a:avLst/>
          </a:prstGeom>
          <a:noFill/>
        </p:spPr>
        <p:txBody>
          <a:bodyPr wrap="square" rtlCol="0">
            <a:spAutoFit/>
          </a:bodyPr>
          <a:lstStyle/>
          <a:p>
            <a:pPr algn="just"/>
            <a:r>
              <a:rPr lang="es-CO" dirty="0" smtClean="0"/>
              <a:t>La OAP, ha sido planteada desde el inicio en el IDEAM como una oficina asesora, sin embargo las actividades que se desarrollan en ella superan las capacidades instaladas, los recursos asignados y el personal destinado. </a:t>
            </a:r>
            <a:endParaRPr lang="es-CO" dirty="0"/>
          </a:p>
        </p:txBody>
      </p:sp>
    </p:spTree>
    <p:extLst>
      <p:ext uri="{BB962C8B-B14F-4D97-AF65-F5344CB8AC3E}">
        <p14:creationId xmlns:p14="http://schemas.microsoft.com/office/powerpoint/2010/main" val="2715514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CO" sz="2000" b="1" dirty="0"/>
              <a:t>Planificación</a:t>
            </a:r>
          </a:p>
          <a:p>
            <a:pPr marL="0" indent="0" algn="ctr">
              <a:buNone/>
            </a:pPr>
            <a:endParaRPr lang="es-CO" sz="2000" b="1" dirty="0"/>
          </a:p>
          <a:p>
            <a:pPr marL="0" indent="0" algn="ctr">
              <a:buNone/>
            </a:pPr>
            <a:r>
              <a:rPr lang="es-ES" sz="2000" dirty="0"/>
              <a:t>Es la fase del proceso administrativo consistente en formular objetivos y determinar estrategias, actividades y recursos para </a:t>
            </a:r>
            <a:r>
              <a:rPr lang="es-ES" sz="2000" dirty="0" smtClean="0"/>
              <a:t>lograrlos.  La OAP esta destinada a realizar estas acciones, sin embargo su capacidad es limitada en personal, herramientas y presupuesto.</a:t>
            </a:r>
            <a:endParaRPr lang="es-CO" sz="2000" b="1" dirty="0"/>
          </a:p>
        </p:txBody>
      </p:sp>
      <p:pic>
        <p:nvPicPr>
          <p:cNvPr id="4" name="Imagen 3"/>
          <p:cNvPicPr>
            <a:picLocks noChangeAspect="1"/>
          </p:cNvPicPr>
          <p:nvPr/>
        </p:nvPicPr>
        <p:blipFill>
          <a:blip r:embed="rId2"/>
          <a:stretch>
            <a:fillRect/>
          </a:stretch>
        </p:blipFill>
        <p:spPr>
          <a:xfrm>
            <a:off x="2497455" y="3284985"/>
            <a:ext cx="5085714" cy="1428571"/>
          </a:xfrm>
          <a:prstGeom prst="rect">
            <a:avLst/>
          </a:prstGeom>
        </p:spPr>
      </p:pic>
    </p:spTree>
    <p:extLst>
      <p:ext uri="{BB962C8B-B14F-4D97-AF65-F5344CB8AC3E}">
        <p14:creationId xmlns:p14="http://schemas.microsoft.com/office/powerpoint/2010/main" val="36606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130052" y="714903"/>
            <a:ext cx="2991004" cy="2438525"/>
          </a:xfrm>
          <a:prstGeom prst="rect">
            <a:avLst/>
          </a:prstGeom>
        </p:spPr>
      </p:pic>
      <p:pic>
        <p:nvPicPr>
          <p:cNvPr id="5" name="Imagen 4"/>
          <p:cNvPicPr>
            <a:picLocks noChangeAspect="1"/>
          </p:cNvPicPr>
          <p:nvPr/>
        </p:nvPicPr>
        <p:blipFill>
          <a:blip r:embed="rId3"/>
          <a:stretch>
            <a:fillRect/>
          </a:stretch>
        </p:blipFill>
        <p:spPr>
          <a:xfrm>
            <a:off x="2980944" y="898459"/>
            <a:ext cx="7099681" cy="4791554"/>
          </a:xfrm>
          <a:prstGeom prst="rect">
            <a:avLst/>
          </a:prstGeom>
        </p:spPr>
      </p:pic>
      <p:sp>
        <p:nvSpPr>
          <p:cNvPr id="6" name="Rectángulo 5"/>
          <p:cNvSpPr/>
          <p:nvPr/>
        </p:nvSpPr>
        <p:spPr>
          <a:xfrm>
            <a:off x="8287135" y="5268008"/>
            <a:ext cx="1793490" cy="530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91855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a:stretch>
            <a:fillRect/>
          </a:stretch>
        </p:blipFill>
        <p:spPr>
          <a:xfrm>
            <a:off x="276645" y="521208"/>
            <a:ext cx="8977442" cy="4816708"/>
          </a:xfrm>
          <a:prstGeom prst="rect">
            <a:avLst/>
          </a:prstGeom>
        </p:spPr>
      </p:pic>
    </p:spTree>
    <p:extLst>
      <p:ext uri="{BB962C8B-B14F-4D97-AF65-F5344CB8AC3E}">
        <p14:creationId xmlns:p14="http://schemas.microsoft.com/office/powerpoint/2010/main" val="1934089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043" y="365127"/>
            <a:ext cx="8694539" cy="521841"/>
          </a:xfrm>
        </p:spPr>
        <p:txBody>
          <a:bodyPr>
            <a:normAutofit fontScale="90000"/>
          </a:bodyPr>
          <a:lstStyle/>
          <a:p>
            <a:r>
              <a:rPr lang="es-CO" dirty="0" smtClean="0"/>
              <a:t>Funciones OAP </a:t>
            </a:r>
            <a:r>
              <a:rPr lang="es-CO" sz="2200" dirty="0" smtClean="0"/>
              <a:t>(</a:t>
            </a:r>
            <a:r>
              <a:rPr lang="es-CO" sz="2200" dirty="0"/>
              <a:t>Artículo </a:t>
            </a:r>
            <a:r>
              <a:rPr lang="es-CO" sz="2200" dirty="0" smtClean="0"/>
              <a:t>6° </a:t>
            </a:r>
            <a:r>
              <a:rPr lang="pt-BR" sz="2200" dirty="0" smtClean="0"/>
              <a:t>DECRETO </a:t>
            </a:r>
            <a:r>
              <a:rPr lang="pt-BR" sz="2200" dirty="0"/>
              <a:t>NÚMERO 291 DE </a:t>
            </a:r>
            <a:r>
              <a:rPr lang="pt-BR" sz="2200" dirty="0" smtClean="0"/>
              <a:t>2004)</a:t>
            </a:r>
            <a:endParaRPr lang="es-CO" sz="2200" dirty="0"/>
          </a:p>
        </p:txBody>
      </p:sp>
      <p:sp>
        <p:nvSpPr>
          <p:cNvPr id="4" name="Rectángulo 3"/>
          <p:cNvSpPr/>
          <p:nvPr/>
        </p:nvSpPr>
        <p:spPr>
          <a:xfrm>
            <a:off x="189420" y="1052167"/>
            <a:ext cx="9701784" cy="4616648"/>
          </a:xfrm>
          <a:prstGeom prst="rect">
            <a:avLst/>
          </a:prstGeom>
        </p:spPr>
        <p:txBody>
          <a:bodyPr wrap="square">
            <a:spAutoFit/>
          </a:bodyPr>
          <a:lstStyle/>
          <a:p>
            <a:pPr marL="342900" indent="-342900">
              <a:buFont typeface="+mj-lt"/>
              <a:buAutoNum type="arabicPeriod"/>
            </a:pPr>
            <a:r>
              <a:rPr lang="es-CO" sz="1400" dirty="0" smtClean="0"/>
              <a:t>Asesorar </a:t>
            </a:r>
            <a:r>
              <a:rPr lang="es-CO" sz="1400" dirty="0"/>
              <a:t>a la Dirección General y a las demás dependencias, en la formulación de políticas, planes, programas y proyectos para el cumplimiento de la misión institucional. </a:t>
            </a:r>
          </a:p>
          <a:p>
            <a:pPr marL="342900" indent="-342900">
              <a:buFont typeface="+mj-lt"/>
              <a:buAutoNum type="arabicPeriod"/>
            </a:pPr>
            <a:r>
              <a:rPr lang="es-CO" sz="1400" dirty="0" smtClean="0"/>
              <a:t>Realizar </a:t>
            </a:r>
            <a:r>
              <a:rPr lang="es-CO" sz="1400" dirty="0"/>
              <a:t>seguimiento y evaluación permanente a los planes, programas y proyectos de la entidad, evaluar su cumplimiento y proponer ajustes a los mismos. </a:t>
            </a:r>
          </a:p>
          <a:p>
            <a:pPr marL="342900" indent="-342900">
              <a:buFont typeface="+mj-lt"/>
              <a:buAutoNum type="arabicPeriod"/>
            </a:pPr>
            <a:r>
              <a:rPr lang="es-CO" sz="1400" dirty="0" smtClean="0"/>
              <a:t>Liderar</a:t>
            </a:r>
            <a:r>
              <a:rPr lang="es-CO" sz="1400" dirty="0"/>
              <a:t>, orientar, asesorar y concertar con las distintas dependencias, la formulación de los planes de mediano y largo plazo, y los planes anuales en concordancia con el Plan Nacional de Desarrollo y presentarlos a las instancias correspondientes. </a:t>
            </a:r>
          </a:p>
          <a:p>
            <a:pPr marL="342900" indent="-342900">
              <a:buFont typeface="+mj-lt"/>
              <a:buAutoNum type="arabicPeriod"/>
            </a:pPr>
            <a:r>
              <a:rPr lang="es-CO" sz="1400" dirty="0" smtClean="0"/>
              <a:t>Establecer </a:t>
            </a:r>
            <a:r>
              <a:rPr lang="es-CO" sz="1400" dirty="0"/>
              <a:t>y mantener actualizado el Banco de Proyectos de Inversión de la entidad. </a:t>
            </a:r>
          </a:p>
          <a:p>
            <a:pPr marL="342900" indent="-342900">
              <a:buFont typeface="+mj-lt"/>
              <a:buAutoNum type="arabicPeriod"/>
            </a:pPr>
            <a:r>
              <a:rPr lang="es-CO" sz="1400" dirty="0" smtClean="0"/>
              <a:t>Preparar</a:t>
            </a:r>
            <a:r>
              <a:rPr lang="es-CO" sz="1400" dirty="0"/>
              <a:t>, en coordinación con la Secretaría General, el anteproyecto de presupuesto de funcionamiento e inversión. </a:t>
            </a:r>
          </a:p>
          <a:p>
            <a:pPr marL="342900" indent="-342900">
              <a:buFont typeface="+mj-lt"/>
              <a:buAutoNum type="arabicPeriod"/>
            </a:pPr>
            <a:r>
              <a:rPr lang="es-CO" sz="1400" dirty="0" smtClean="0"/>
              <a:t>Participar </a:t>
            </a:r>
            <a:r>
              <a:rPr lang="es-CO" sz="1400" dirty="0"/>
              <a:t>en los procesos de concertación de acuerdos y compromisos inter e intrasectoriales, para la coordinación de acciones complementarias a los planes, programas y proyectos de la entidad. </a:t>
            </a:r>
          </a:p>
          <a:p>
            <a:pPr marL="342900" indent="-342900">
              <a:buFont typeface="+mj-lt"/>
              <a:buAutoNum type="arabicPeriod"/>
            </a:pPr>
            <a:r>
              <a:rPr lang="es-CO" sz="1400" dirty="0" smtClean="0"/>
              <a:t>Elaborar </a:t>
            </a:r>
            <a:r>
              <a:rPr lang="es-CO" sz="1400" dirty="0"/>
              <a:t>y presentar a la Dirección General, informes periódicos de gestión y responder por las estadísticas institucionales.</a:t>
            </a:r>
          </a:p>
          <a:p>
            <a:pPr marL="342900" indent="-342900">
              <a:buFont typeface="+mj-lt"/>
              <a:buAutoNum type="arabicPeriod"/>
            </a:pPr>
            <a:r>
              <a:rPr lang="es-CO" sz="1400" dirty="0" smtClean="0"/>
              <a:t>Identificar </a:t>
            </a:r>
            <a:r>
              <a:rPr lang="es-CO" sz="1400" dirty="0"/>
              <a:t>y gestionar fuentes alternas de financiamiento, así como formular y participar en la consecución de créditos y programas de cooperación técnica nacional e internacional, que la entidad requiera para el cumplimiento de su misión, en coordinación con las instancias pertinentes. </a:t>
            </a:r>
          </a:p>
          <a:p>
            <a:pPr marL="342900" indent="-342900">
              <a:buFont typeface="+mj-lt"/>
              <a:buAutoNum type="arabicPeriod"/>
            </a:pPr>
            <a:r>
              <a:rPr lang="es-CO" sz="1400" dirty="0" smtClean="0"/>
              <a:t>Participar </a:t>
            </a:r>
            <a:r>
              <a:rPr lang="es-CO" sz="1400" dirty="0"/>
              <a:t>en la definición de estrategias y procedimientos para fortalecer espacios y mecanismos de participación ciudadana, del sector público y privado, que posibiliten concretar acuerdos estratégicos. </a:t>
            </a:r>
          </a:p>
          <a:p>
            <a:pPr marL="342900" indent="-342900">
              <a:buFont typeface="+mj-lt"/>
              <a:buAutoNum type="arabicPeriod"/>
            </a:pPr>
            <a:r>
              <a:rPr lang="es-CO" sz="1400" dirty="0" smtClean="0"/>
              <a:t>Diseñar </a:t>
            </a:r>
            <a:r>
              <a:rPr lang="es-CO" sz="1400" dirty="0"/>
              <a:t>el sistema de Seguimiento y Evaluación de planes, programas y proyectos adelantados por el Instituto, en coordinación con las dependencias de la entidad. </a:t>
            </a:r>
          </a:p>
          <a:p>
            <a:pPr marL="342900" indent="-342900">
              <a:buFont typeface="+mj-lt"/>
              <a:buAutoNum type="arabicPeriod"/>
            </a:pPr>
            <a:r>
              <a:rPr lang="es-CO" sz="1400" dirty="0" smtClean="0"/>
              <a:t>Coordinar </a:t>
            </a:r>
            <a:r>
              <a:rPr lang="es-CO" sz="1400" dirty="0"/>
              <a:t>y participar en la realización de estudios organizacionales y planes de mejoramiento continuo y promover la simplificación y supresión de trámites. </a:t>
            </a:r>
          </a:p>
          <a:p>
            <a:pPr marL="342900" indent="-342900">
              <a:buFont typeface="+mj-lt"/>
              <a:buAutoNum type="arabicPeriod"/>
            </a:pPr>
            <a:r>
              <a:rPr lang="es-CO" sz="1400" dirty="0" smtClean="0"/>
              <a:t>Las </a:t>
            </a:r>
            <a:r>
              <a:rPr lang="es-CO" sz="1400" dirty="0"/>
              <a:t>demás funciones que le sean asignadas y que por su naturaleza le correspondan.</a:t>
            </a:r>
          </a:p>
        </p:txBody>
      </p:sp>
    </p:spTree>
    <p:extLst>
      <p:ext uri="{BB962C8B-B14F-4D97-AF65-F5344CB8AC3E}">
        <p14:creationId xmlns:p14="http://schemas.microsoft.com/office/powerpoint/2010/main" val="3622249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3610</TotalTime>
  <Words>2770</Words>
  <Application>Microsoft Office PowerPoint</Application>
  <PresentationFormat>Personalizado</PresentationFormat>
  <Paragraphs>338</Paragraphs>
  <Slides>45</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45</vt:i4>
      </vt:variant>
    </vt:vector>
  </HeadingPairs>
  <TitlesOfParts>
    <vt:vector size="50" baseType="lpstr">
      <vt:lpstr>Arial</vt:lpstr>
      <vt:lpstr>Calibri</vt:lpstr>
      <vt:lpstr>Calibri Light</vt:lpstr>
      <vt:lpstr>Times New Roman</vt:lpstr>
      <vt:lpstr>Tema de Office</vt:lpstr>
      <vt:lpstr>Presentación de PowerPoint</vt:lpstr>
      <vt:lpstr>JUSTIFICACIÓN</vt:lpstr>
      <vt:lpstr>Presentación de PowerPoint</vt:lpstr>
      <vt:lpstr>DIAGNOSTICO DE PLANEACION EN EL IDEAM</vt:lpstr>
      <vt:lpstr>Presentación de PowerPoint</vt:lpstr>
      <vt:lpstr>Presentación de PowerPoint</vt:lpstr>
      <vt:lpstr>Presentación de PowerPoint</vt:lpstr>
      <vt:lpstr>Presentación de PowerPoint</vt:lpstr>
      <vt:lpstr>Funciones OAP (Artículo 6° DECRETO NÚMERO 291 DE 2004)</vt:lpstr>
      <vt:lpstr>Presentación de PowerPoint</vt:lpstr>
      <vt:lpstr>Planta de la OAP vigente</vt:lpstr>
      <vt:lpstr>Planta de la OAP vigente</vt:lpstr>
      <vt:lpstr>MODELO PROPUESTO DE PLANEACIÓN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DISEÑO MICRO-ORGANIZACIONAL DE LA  OFICINA ASESORA DE PLANEACION DEL IDEAM COMO PMO</vt:lpstr>
      <vt:lpstr>Propuesta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ESTRUCTURA FUNCIONAL PROPUESTA</vt:lpstr>
      <vt:lpstr>PERFILES MÍNIMOS REQUERIDOS - PROPUESTOS</vt:lpstr>
      <vt:lpstr>HERRAMIENTAS TECNOLÓGICAS</vt:lpstr>
      <vt:lpstr>PRESUPUESTO REQUERIDO 2018</vt:lpstr>
      <vt:lpstr>ESCENARIO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cuatrienal IDEAM</dc:title>
  <dc:subject>Plan - documento de trabajo de Planeacion al CD</dc:subject>
  <dc:creator>JLOBO</dc:creator>
  <cp:lastModifiedBy>PMO IDEAM</cp:lastModifiedBy>
  <cp:revision>206</cp:revision>
  <cp:lastPrinted>2016-07-07T16:41:16Z</cp:lastPrinted>
  <dcterms:created xsi:type="dcterms:W3CDTF">2015-05-27T16:00:17Z</dcterms:created>
  <dcterms:modified xsi:type="dcterms:W3CDTF">2018-01-23T18:48:54Z</dcterms:modified>
  <cp:contentStatus>En discusion</cp:contentStatus>
</cp:coreProperties>
</file>